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9" r:id="rId2"/>
    <p:sldId id="260" r:id="rId3"/>
    <p:sldId id="266" r:id="rId4"/>
    <p:sldId id="262" r:id="rId5"/>
    <p:sldId id="261" r:id="rId6"/>
    <p:sldId id="263" r:id="rId7"/>
    <p:sldId id="384" r:id="rId8"/>
    <p:sldId id="269" r:id="rId9"/>
    <p:sldId id="268" r:id="rId10"/>
    <p:sldId id="270" r:id="rId11"/>
    <p:sldId id="282" r:id="rId12"/>
    <p:sldId id="283" r:id="rId13"/>
    <p:sldId id="271" r:id="rId14"/>
    <p:sldId id="296" r:id="rId15"/>
    <p:sldId id="297" r:id="rId16"/>
    <p:sldId id="304" r:id="rId17"/>
    <p:sldId id="306" r:id="rId18"/>
    <p:sldId id="301" r:id="rId19"/>
    <p:sldId id="305" r:id="rId20"/>
    <p:sldId id="339" r:id="rId21"/>
    <p:sldId id="290" r:id="rId22"/>
    <p:sldId id="325" r:id="rId23"/>
    <p:sldId id="302" r:id="rId24"/>
    <p:sldId id="298" r:id="rId25"/>
    <p:sldId id="332" r:id="rId26"/>
    <p:sldId id="385" r:id="rId27"/>
    <p:sldId id="284" r:id="rId28"/>
    <p:sldId id="291" r:id="rId29"/>
    <p:sldId id="359" r:id="rId30"/>
    <p:sldId id="360" r:id="rId31"/>
    <p:sldId id="355" r:id="rId32"/>
    <p:sldId id="356" r:id="rId33"/>
    <p:sldId id="364" r:id="rId34"/>
    <p:sldId id="314" r:id="rId35"/>
    <p:sldId id="315" r:id="rId36"/>
    <p:sldId id="319" r:id="rId37"/>
    <p:sldId id="365" r:id="rId38"/>
    <p:sldId id="366" r:id="rId39"/>
    <p:sldId id="367" r:id="rId40"/>
    <p:sldId id="368" r:id="rId41"/>
    <p:sldId id="369" r:id="rId42"/>
    <p:sldId id="370" r:id="rId43"/>
    <p:sldId id="318" r:id="rId44"/>
    <p:sldId id="322" r:id="rId45"/>
    <p:sldId id="329" r:id="rId46"/>
    <p:sldId id="328" r:id="rId47"/>
    <p:sldId id="321" r:id="rId48"/>
    <p:sldId id="373" r:id="rId49"/>
    <p:sldId id="374" r:id="rId50"/>
    <p:sldId id="372" r:id="rId51"/>
    <p:sldId id="371" r:id="rId52"/>
    <p:sldId id="287" r:id="rId53"/>
    <p:sldId id="347" r:id="rId54"/>
    <p:sldId id="361" r:id="rId55"/>
    <p:sldId id="376" r:id="rId56"/>
    <p:sldId id="375" r:id="rId57"/>
    <p:sldId id="386" r:id="rId58"/>
    <p:sldId id="387" r:id="rId59"/>
    <p:sldId id="380" r:id="rId60"/>
    <p:sldId id="379" r:id="rId61"/>
    <p:sldId id="378" r:id="rId62"/>
    <p:sldId id="354" r:id="rId63"/>
    <p:sldId id="353" r:id="rId64"/>
    <p:sldId id="377" r:id="rId65"/>
    <p:sldId id="383" r:id="rId66"/>
    <p:sldId id="343" r:id="rId67"/>
    <p:sldId id="267" r:id="rId68"/>
    <p:sldId id="264" r:id="rId69"/>
    <p:sldId id="265" r:id="rId70"/>
    <p:sldId id="381" r:id="rId71"/>
    <p:sldId id="382"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3426" autoAdjust="0"/>
  </p:normalViewPr>
  <p:slideViewPr>
    <p:cSldViewPr>
      <p:cViewPr>
        <p:scale>
          <a:sx n="90" d="100"/>
          <a:sy n="90" d="100"/>
        </p:scale>
        <p:origin x="-142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7414B5-BAF4-485E-8E99-3A5CC4D576E8}" type="doc">
      <dgm:prSet loTypeId="urn:microsoft.com/office/officeart/2005/8/layout/radial4" loCatId="relationship" qsTypeId="urn:microsoft.com/office/officeart/2005/8/quickstyle/simple1" qsCatId="simple" csTypeId="urn:microsoft.com/office/officeart/2005/8/colors/accent3_1" csCatId="accent3" phldr="1"/>
      <dgm:spPr/>
      <dgm:t>
        <a:bodyPr/>
        <a:lstStyle/>
        <a:p>
          <a:endParaRPr lang="en-US"/>
        </a:p>
      </dgm:t>
    </dgm:pt>
    <dgm:pt modelId="{F1EE73A8-D7CE-4B24-BCDA-F4367C71BB6A}">
      <dgm:prSet phldrT="[Text]"/>
      <dgm:spPr/>
      <dgm:t>
        <a:bodyPr/>
        <a:lstStyle/>
        <a:p>
          <a:r>
            <a:rPr lang="en-US" dirty="0" smtClean="0"/>
            <a:t>Target metrics</a:t>
          </a:r>
          <a:endParaRPr lang="en-US" dirty="0"/>
        </a:p>
      </dgm:t>
    </dgm:pt>
    <dgm:pt modelId="{E5264CA9-5A39-42A9-A2E7-2321B8366CAF}" type="parTrans" cxnId="{F08E251A-E75D-49C3-9711-29951003734A}">
      <dgm:prSet/>
      <dgm:spPr/>
      <dgm:t>
        <a:bodyPr/>
        <a:lstStyle/>
        <a:p>
          <a:endParaRPr lang="en-US"/>
        </a:p>
      </dgm:t>
    </dgm:pt>
    <dgm:pt modelId="{16E539EC-8F67-4A33-8EB7-23C7BC4F27C7}" type="sibTrans" cxnId="{F08E251A-E75D-49C3-9711-29951003734A}">
      <dgm:prSet/>
      <dgm:spPr/>
      <dgm:t>
        <a:bodyPr/>
        <a:lstStyle/>
        <a:p>
          <a:endParaRPr lang="en-US"/>
        </a:p>
      </dgm:t>
    </dgm:pt>
    <dgm:pt modelId="{47B42DD3-69A1-49FF-B168-EAD06B9D284A}">
      <dgm:prSet phldrT="[Text]"/>
      <dgm:spPr/>
      <dgm:t>
        <a:bodyPr/>
        <a:lstStyle/>
        <a:p>
          <a:r>
            <a:rPr lang="en-US" dirty="0" smtClean="0"/>
            <a:t>Predict</a:t>
          </a:r>
          <a:endParaRPr lang="en-US" dirty="0"/>
        </a:p>
      </dgm:t>
    </dgm:pt>
    <dgm:pt modelId="{6C23D2B5-17B4-49AF-ABED-D0B6174D41AD}" type="parTrans" cxnId="{C6F51408-EA14-44D2-83D5-0D4393F1DFA4}">
      <dgm:prSet/>
      <dgm:spPr/>
      <dgm:t>
        <a:bodyPr/>
        <a:lstStyle/>
        <a:p>
          <a:endParaRPr lang="en-US"/>
        </a:p>
      </dgm:t>
    </dgm:pt>
    <dgm:pt modelId="{B39EFF96-2D8D-4016-82C9-593E0463143F}" type="sibTrans" cxnId="{C6F51408-EA14-44D2-83D5-0D4393F1DFA4}">
      <dgm:prSet/>
      <dgm:spPr/>
      <dgm:t>
        <a:bodyPr/>
        <a:lstStyle/>
        <a:p>
          <a:endParaRPr lang="en-US"/>
        </a:p>
      </dgm:t>
    </dgm:pt>
    <dgm:pt modelId="{0E710A86-0262-44C5-AD3E-E2764E292B76}">
      <dgm:prSet phldrT="[Text]"/>
      <dgm:spPr/>
      <dgm:t>
        <a:bodyPr/>
        <a:lstStyle/>
        <a:p>
          <a:r>
            <a:rPr lang="en-US" dirty="0" smtClean="0"/>
            <a:t>Monitor</a:t>
          </a:r>
          <a:endParaRPr lang="en-US" dirty="0"/>
        </a:p>
      </dgm:t>
    </dgm:pt>
    <dgm:pt modelId="{417D90EC-366F-4BF2-8C21-23D08601213A}" type="parTrans" cxnId="{57F83D6E-E964-49DE-80EA-EDB37FD1683B}">
      <dgm:prSet/>
      <dgm:spPr/>
      <dgm:t>
        <a:bodyPr/>
        <a:lstStyle/>
        <a:p>
          <a:endParaRPr lang="en-US"/>
        </a:p>
      </dgm:t>
    </dgm:pt>
    <dgm:pt modelId="{4BDD33EE-3A02-4B87-8A48-21A84FA0FFF9}" type="sibTrans" cxnId="{57F83D6E-E964-49DE-80EA-EDB37FD1683B}">
      <dgm:prSet/>
      <dgm:spPr/>
      <dgm:t>
        <a:bodyPr/>
        <a:lstStyle/>
        <a:p>
          <a:endParaRPr lang="en-US"/>
        </a:p>
      </dgm:t>
    </dgm:pt>
    <dgm:pt modelId="{7E43C128-8B47-43C2-815B-508AC02DB216}">
      <dgm:prSet phldrT="[Text]"/>
      <dgm:spPr/>
      <dgm:t>
        <a:bodyPr/>
        <a:lstStyle/>
        <a:p>
          <a:r>
            <a:rPr lang="en-US" dirty="0" smtClean="0"/>
            <a:t>Improve</a:t>
          </a:r>
          <a:endParaRPr lang="en-US" dirty="0"/>
        </a:p>
      </dgm:t>
    </dgm:pt>
    <dgm:pt modelId="{B43D37D2-E3AB-446F-B4A3-C6A0598119A2}" type="parTrans" cxnId="{7DC03E8A-F505-41E8-BD3D-23AC04EEB0E8}">
      <dgm:prSet/>
      <dgm:spPr/>
      <dgm:t>
        <a:bodyPr/>
        <a:lstStyle/>
        <a:p>
          <a:endParaRPr lang="en-US"/>
        </a:p>
      </dgm:t>
    </dgm:pt>
    <dgm:pt modelId="{8E27F941-C89E-4CB6-BA8A-10A558057304}" type="sibTrans" cxnId="{7DC03E8A-F505-41E8-BD3D-23AC04EEB0E8}">
      <dgm:prSet/>
      <dgm:spPr/>
      <dgm:t>
        <a:bodyPr/>
        <a:lstStyle/>
        <a:p>
          <a:endParaRPr lang="en-US"/>
        </a:p>
      </dgm:t>
    </dgm:pt>
    <dgm:pt modelId="{9816D1FE-40B2-4319-B1F8-CC5DE2017458}">
      <dgm:prSet phldrT="[Text]"/>
      <dgm:spPr/>
      <dgm:t>
        <a:bodyPr/>
        <a:lstStyle/>
        <a:p>
          <a:r>
            <a:rPr lang="en-US" dirty="0" smtClean="0"/>
            <a:t>Explain</a:t>
          </a:r>
          <a:endParaRPr lang="en-US" dirty="0"/>
        </a:p>
      </dgm:t>
    </dgm:pt>
    <dgm:pt modelId="{519A7A6E-D307-44B4-9C64-E43157C167E5}" type="parTrans" cxnId="{C5165558-694C-427E-AEF3-471C0F78FCA1}">
      <dgm:prSet/>
      <dgm:spPr/>
      <dgm:t>
        <a:bodyPr/>
        <a:lstStyle/>
        <a:p>
          <a:endParaRPr lang="en-US"/>
        </a:p>
      </dgm:t>
    </dgm:pt>
    <dgm:pt modelId="{5B66A4C4-F5FA-44C4-BB82-5FDA552F0D8A}" type="sibTrans" cxnId="{C5165558-694C-427E-AEF3-471C0F78FCA1}">
      <dgm:prSet/>
      <dgm:spPr/>
      <dgm:t>
        <a:bodyPr/>
        <a:lstStyle/>
        <a:p>
          <a:endParaRPr lang="en-US"/>
        </a:p>
      </dgm:t>
    </dgm:pt>
    <dgm:pt modelId="{AC512545-CF05-4740-A8D6-89EEE24BC56C}">
      <dgm:prSet phldrT="[Text]"/>
      <dgm:spPr/>
      <dgm:t>
        <a:bodyPr/>
        <a:lstStyle/>
        <a:p>
          <a:r>
            <a:rPr lang="en-US" dirty="0" smtClean="0"/>
            <a:t>Promote Transparency</a:t>
          </a:r>
          <a:endParaRPr lang="en-US" dirty="0"/>
        </a:p>
      </dgm:t>
    </dgm:pt>
    <dgm:pt modelId="{9A7C359E-8FDB-451A-9A41-8DA6F59964DE}" type="parTrans" cxnId="{183FE324-1969-42D5-B58B-9743AA5BEB13}">
      <dgm:prSet/>
      <dgm:spPr/>
      <dgm:t>
        <a:bodyPr/>
        <a:lstStyle/>
        <a:p>
          <a:endParaRPr lang="en-US"/>
        </a:p>
      </dgm:t>
    </dgm:pt>
    <dgm:pt modelId="{D3A0CD4A-B407-4DE4-84D4-29F7B29D7F2B}" type="sibTrans" cxnId="{183FE324-1969-42D5-B58B-9743AA5BEB13}">
      <dgm:prSet/>
      <dgm:spPr/>
      <dgm:t>
        <a:bodyPr/>
        <a:lstStyle/>
        <a:p>
          <a:endParaRPr lang="en-US"/>
        </a:p>
      </dgm:t>
    </dgm:pt>
    <dgm:pt modelId="{53383648-427A-4D07-B8E3-21B3109E1546}">
      <dgm:prSet phldrT="[Text]"/>
      <dgm:spPr/>
      <dgm:t>
        <a:bodyPr/>
        <a:lstStyle/>
        <a:p>
          <a:r>
            <a:rPr lang="en-US" dirty="0" smtClean="0"/>
            <a:t>Raise Awareness</a:t>
          </a:r>
          <a:endParaRPr lang="en-US" dirty="0"/>
        </a:p>
      </dgm:t>
    </dgm:pt>
    <dgm:pt modelId="{1709FA25-C095-4FCB-AB33-70669097FD37}" type="parTrans" cxnId="{CCD3F186-F07D-4847-9D9A-A0E7964AE5E5}">
      <dgm:prSet/>
      <dgm:spPr/>
      <dgm:t>
        <a:bodyPr/>
        <a:lstStyle/>
        <a:p>
          <a:endParaRPr lang="en-US"/>
        </a:p>
      </dgm:t>
    </dgm:pt>
    <dgm:pt modelId="{C5FEC4DB-DD85-448A-8A9C-BEACFCA697F5}" type="sibTrans" cxnId="{CCD3F186-F07D-4847-9D9A-A0E7964AE5E5}">
      <dgm:prSet/>
      <dgm:spPr/>
      <dgm:t>
        <a:bodyPr/>
        <a:lstStyle/>
        <a:p>
          <a:endParaRPr lang="en-US"/>
        </a:p>
      </dgm:t>
    </dgm:pt>
    <dgm:pt modelId="{7F96DA57-2E03-47B0-8FF9-BD3BDF0B3EE8}" type="pres">
      <dgm:prSet presAssocID="{D27414B5-BAF4-485E-8E99-3A5CC4D576E8}" presName="cycle" presStyleCnt="0">
        <dgm:presLayoutVars>
          <dgm:chMax val="1"/>
          <dgm:dir/>
          <dgm:animLvl val="ctr"/>
          <dgm:resizeHandles val="exact"/>
        </dgm:presLayoutVars>
      </dgm:prSet>
      <dgm:spPr/>
      <dgm:t>
        <a:bodyPr/>
        <a:lstStyle/>
        <a:p>
          <a:endParaRPr lang="en-US"/>
        </a:p>
      </dgm:t>
    </dgm:pt>
    <dgm:pt modelId="{D53A42DA-10D7-4AC6-A373-87BF5B325EA5}" type="pres">
      <dgm:prSet presAssocID="{F1EE73A8-D7CE-4B24-BCDA-F4367C71BB6A}" presName="centerShape" presStyleLbl="node0" presStyleIdx="0" presStyleCnt="1"/>
      <dgm:spPr/>
      <dgm:t>
        <a:bodyPr/>
        <a:lstStyle/>
        <a:p>
          <a:endParaRPr lang="en-US"/>
        </a:p>
      </dgm:t>
    </dgm:pt>
    <dgm:pt modelId="{3511F961-6BCE-4FA3-A792-2948A239C4C6}" type="pres">
      <dgm:prSet presAssocID="{6C23D2B5-17B4-49AF-ABED-D0B6174D41AD}" presName="parTrans" presStyleLbl="bgSibTrans2D1" presStyleIdx="0" presStyleCnt="6"/>
      <dgm:spPr/>
      <dgm:t>
        <a:bodyPr/>
        <a:lstStyle/>
        <a:p>
          <a:endParaRPr lang="en-US"/>
        </a:p>
      </dgm:t>
    </dgm:pt>
    <dgm:pt modelId="{619C76B3-699D-49F0-8CF4-0BBF691C02C3}" type="pres">
      <dgm:prSet presAssocID="{47B42DD3-69A1-49FF-B168-EAD06B9D284A}" presName="node" presStyleLbl="node1" presStyleIdx="0" presStyleCnt="6">
        <dgm:presLayoutVars>
          <dgm:bulletEnabled val="1"/>
        </dgm:presLayoutVars>
      </dgm:prSet>
      <dgm:spPr/>
      <dgm:t>
        <a:bodyPr/>
        <a:lstStyle/>
        <a:p>
          <a:endParaRPr lang="en-US"/>
        </a:p>
      </dgm:t>
    </dgm:pt>
    <dgm:pt modelId="{007B7235-06B8-4EB7-BECA-9D1C37AF59D9}" type="pres">
      <dgm:prSet presAssocID="{417D90EC-366F-4BF2-8C21-23D08601213A}" presName="parTrans" presStyleLbl="bgSibTrans2D1" presStyleIdx="1" presStyleCnt="6"/>
      <dgm:spPr/>
      <dgm:t>
        <a:bodyPr/>
        <a:lstStyle/>
        <a:p>
          <a:endParaRPr lang="en-US"/>
        </a:p>
      </dgm:t>
    </dgm:pt>
    <dgm:pt modelId="{4E082F3C-6F2E-4135-9596-2BDE18161BB2}" type="pres">
      <dgm:prSet presAssocID="{0E710A86-0262-44C5-AD3E-E2764E292B76}" presName="node" presStyleLbl="node1" presStyleIdx="1" presStyleCnt="6">
        <dgm:presLayoutVars>
          <dgm:bulletEnabled val="1"/>
        </dgm:presLayoutVars>
      </dgm:prSet>
      <dgm:spPr/>
      <dgm:t>
        <a:bodyPr/>
        <a:lstStyle/>
        <a:p>
          <a:endParaRPr lang="en-US"/>
        </a:p>
      </dgm:t>
    </dgm:pt>
    <dgm:pt modelId="{B3EFAC4E-C769-4749-92BD-473A4456D685}" type="pres">
      <dgm:prSet presAssocID="{B43D37D2-E3AB-446F-B4A3-C6A0598119A2}" presName="parTrans" presStyleLbl="bgSibTrans2D1" presStyleIdx="2" presStyleCnt="6"/>
      <dgm:spPr/>
      <dgm:t>
        <a:bodyPr/>
        <a:lstStyle/>
        <a:p>
          <a:endParaRPr lang="en-US"/>
        </a:p>
      </dgm:t>
    </dgm:pt>
    <dgm:pt modelId="{DF3CD01B-863F-427E-A6FB-3C85FF6B92C9}" type="pres">
      <dgm:prSet presAssocID="{7E43C128-8B47-43C2-815B-508AC02DB216}" presName="node" presStyleLbl="node1" presStyleIdx="2" presStyleCnt="6">
        <dgm:presLayoutVars>
          <dgm:bulletEnabled val="1"/>
        </dgm:presLayoutVars>
      </dgm:prSet>
      <dgm:spPr/>
      <dgm:t>
        <a:bodyPr/>
        <a:lstStyle/>
        <a:p>
          <a:endParaRPr lang="en-US"/>
        </a:p>
      </dgm:t>
    </dgm:pt>
    <dgm:pt modelId="{C0916411-B19E-4FAC-81E9-2C4C48CACF10}" type="pres">
      <dgm:prSet presAssocID="{519A7A6E-D307-44B4-9C64-E43157C167E5}" presName="parTrans" presStyleLbl="bgSibTrans2D1" presStyleIdx="3" presStyleCnt="6"/>
      <dgm:spPr/>
      <dgm:t>
        <a:bodyPr/>
        <a:lstStyle/>
        <a:p>
          <a:endParaRPr lang="en-US"/>
        </a:p>
      </dgm:t>
    </dgm:pt>
    <dgm:pt modelId="{9C4237C3-9AE7-4713-8B54-F229A6C8067D}" type="pres">
      <dgm:prSet presAssocID="{9816D1FE-40B2-4319-B1F8-CC5DE2017458}" presName="node" presStyleLbl="node1" presStyleIdx="3" presStyleCnt="6">
        <dgm:presLayoutVars>
          <dgm:bulletEnabled val="1"/>
        </dgm:presLayoutVars>
      </dgm:prSet>
      <dgm:spPr/>
      <dgm:t>
        <a:bodyPr/>
        <a:lstStyle/>
        <a:p>
          <a:endParaRPr lang="en-US"/>
        </a:p>
      </dgm:t>
    </dgm:pt>
    <dgm:pt modelId="{3BDDB8E2-5423-4EBB-872F-DE39556FE413}" type="pres">
      <dgm:prSet presAssocID="{9A7C359E-8FDB-451A-9A41-8DA6F59964DE}" presName="parTrans" presStyleLbl="bgSibTrans2D1" presStyleIdx="4" presStyleCnt="6"/>
      <dgm:spPr/>
      <dgm:t>
        <a:bodyPr/>
        <a:lstStyle/>
        <a:p>
          <a:endParaRPr lang="en-US"/>
        </a:p>
      </dgm:t>
    </dgm:pt>
    <dgm:pt modelId="{E8F2F3FD-6CDC-407B-A68B-342E0AB9C1EA}" type="pres">
      <dgm:prSet presAssocID="{AC512545-CF05-4740-A8D6-89EEE24BC56C}" presName="node" presStyleLbl="node1" presStyleIdx="4" presStyleCnt="6">
        <dgm:presLayoutVars>
          <dgm:bulletEnabled val="1"/>
        </dgm:presLayoutVars>
      </dgm:prSet>
      <dgm:spPr/>
      <dgm:t>
        <a:bodyPr/>
        <a:lstStyle/>
        <a:p>
          <a:endParaRPr lang="en-US"/>
        </a:p>
      </dgm:t>
    </dgm:pt>
    <dgm:pt modelId="{F6ACB3ED-B985-47FD-B1B6-EFB839B5875A}" type="pres">
      <dgm:prSet presAssocID="{1709FA25-C095-4FCB-AB33-70669097FD37}" presName="parTrans" presStyleLbl="bgSibTrans2D1" presStyleIdx="5" presStyleCnt="6"/>
      <dgm:spPr/>
      <dgm:t>
        <a:bodyPr/>
        <a:lstStyle/>
        <a:p>
          <a:endParaRPr lang="en-US"/>
        </a:p>
      </dgm:t>
    </dgm:pt>
    <dgm:pt modelId="{87544844-1C2C-4705-ABEB-2D269E096032}" type="pres">
      <dgm:prSet presAssocID="{53383648-427A-4D07-B8E3-21B3109E1546}" presName="node" presStyleLbl="node1" presStyleIdx="5" presStyleCnt="6">
        <dgm:presLayoutVars>
          <dgm:bulletEnabled val="1"/>
        </dgm:presLayoutVars>
      </dgm:prSet>
      <dgm:spPr/>
      <dgm:t>
        <a:bodyPr/>
        <a:lstStyle/>
        <a:p>
          <a:endParaRPr lang="en-US"/>
        </a:p>
      </dgm:t>
    </dgm:pt>
  </dgm:ptLst>
  <dgm:cxnLst>
    <dgm:cxn modelId="{36F5BFDD-77C6-430A-816C-33F258525187}" type="presOf" srcId="{D27414B5-BAF4-485E-8E99-3A5CC4D576E8}" destId="{7F96DA57-2E03-47B0-8FF9-BD3BDF0B3EE8}" srcOrd="0" destOrd="0" presId="urn:microsoft.com/office/officeart/2005/8/layout/radial4"/>
    <dgm:cxn modelId="{44456F68-CE52-404D-B68B-33464A60E4A2}" type="presOf" srcId="{1709FA25-C095-4FCB-AB33-70669097FD37}" destId="{F6ACB3ED-B985-47FD-B1B6-EFB839B5875A}" srcOrd="0" destOrd="0" presId="urn:microsoft.com/office/officeart/2005/8/layout/radial4"/>
    <dgm:cxn modelId="{AEC71A87-C698-4F96-BE4E-01D819651E8C}" type="presOf" srcId="{9816D1FE-40B2-4319-B1F8-CC5DE2017458}" destId="{9C4237C3-9AE7-4713-8B54-F229A6C8067D}" srcOrd="0" destOrd="0" presId="urn:microsoft.com/office/officeart/2005/8/layout/radial4"/>
    <dgm:cxn modelId="{3339D890-8106-4C17-A626-207640032F83}" type="presOf" srcId="{AC512545-CF05-4740-A8D6-89EEE24BC56C}" destId="{E8F2F3FD-6CDC-407B-A68B-342E0AB9C1EA}" srcOrd="0" destOrd="0" presId="urn:microsoft.com/office/officeart/2005/8/layout/radial4"/>
    <dgm:cxn modelId="{C6F51408-EA14-44D2-83D5-0D4393F1DFA4}" srcId="{F1EE73A8-D7CE-4B24-BCDA-F4367C71BB6A}" destId="{47B42DD3-69A1-49FF-B168-EAD06B9D284A}" srcOrd="0" destOrd="0" parTransId="{6C23D2B5-17B4-49AF-ABED-D0B6174D41AD}" sibTransId="{B39EFF96-2D8D-4016-82C9-593E0463143F}"/>
    <dgm:cxn modelId="{ED51A870-AAF3-4F28-A10C-87506E4E70C1}" type="presOf" srcId="{417D90EC-366F-4BF2-8C21-23D08601213A}" destId="{007B7235-06B8-4EB7-BECA-9D1C37AF59D9}" srcOrd="0" destOrd="0" presId="urn:microsoft.com/office/officeart/2005/8/layout/radial4"/>
    <dgm:cxn modelId="{44BB7226-917D-4634-BEDE-A7F5F06B390E}" type="presOf" srcId="{47B42DD3-69A1-49FF-B168-EAD06B9D284A}" destId="{619C76B3-699D-49F0-8CF4-0BBF691C02C3}" srcOrd="0" destOrd="0" presId="urn:microsoft.com/office/officeart/2005/8/layout/radial4"/>
    <dgm:cxn modelId="{C2A41201-1BFD-4E2C-8510-84FA6EC2EDF5}" type="presOf" srcId="{6C23D2B5-17B4-49AF-ABED-D0B6174D41AD}" destId="{3511F961-6BCE-4FA3-A792-2948A239C4C6}" srcOrd="0" destOrd="0" presId="urn:microsoft.com/office/officeart/2005/8/layout/radial4"/>
    <dgm:cxn modelId="{3E8DD4F3-AE40-496A-B316-791331174C50}" type="presOf" srcId="{0E710A86-0262-44C5-AD3E-E2764E292B76}" destId="{4E082F3C-6F2E-4135-9596-2BDE18161BB2}" srcOrd="0" destOrd="0" presId="urn:microsoft.com/office/officeart/2005/8/layout/radial4"/>
    <dgm:cxn modelId="{F08E251A-E75D-49C3-9711-29951003734A}" srcId="{D27414B5-BAF4-485E-8E99-3A5CC4D576E8}" destId="{F1EE73A8-D7CE-4B24-BCDA-F4367C71BB6A}" srcOrd="0" destOrd="0" parTransId="{E5264CA9-5A39-42A9-A2E7-2321B8366CAF}" sibTransId="{16E539EC-8F67-4A33-8EB7-23C7BC4F27C7}"/>
    <dgm:cxn modelId="{C5165558-694C-427E-AEF3-471C0F78FCA1}" srcId="{F1EE73A8-D7CE-4B24-BCDA-F4367C71BB6A}" destId="{9816D1FE-40B2-4319-B1F8-CC5DE2017458}" srcOrd="3" destOrd="0" parTransId="{519A7A6E-D307-44B4-9C64-E43157C167E5}" sibTransId="{5B66A4C4-F5FA-44C4-BB82-5FDA552F0D8A}"/>
    <dgm:cxn modelId="{0A5E136C-C189-4938-A298-2287840C40B5}" type="presOf" srcId="{F1EE73A8-D7CE-4B24-BCDA-F4367C71BB6A}" destId="{D53A42DA-10D7-4AC6-A373-87BF5B325EA5}" srcOrd="0" destOrd="0" presId="urn:microsoft.com/office/officeart/2005/8/layout/radial4"/>
    <dgm:cxn modelId="{CCD3F186-F07D-4847-9D9A-A0E7964AE5E5}" srcId="{F1EE73A8-D7CE-4B24-BCDA-F4367C71BB6A}" destId="{53383648-427A-4D07-B8E3-21B3109E1546}" srcOrd="5" destOrd="0" parTransId="{1709FA25-C095-4FCB-AB33-70669097FD37}" sibTransId="{C5FEC4DB-DD85-448A-8A9C-BEACFCA697F5}"/>
    <dgm:cxn modelId="{57F83D6E-E964-49DE-80EA-EDB37FD1683B}" srcId="{F1EE73A8-D7CE-4B24-BCDA-F4367C71BB6A}" destId="{0E710A86-0262-44C5-AD3E-E2764E292B76}" srcOrd="1" destOrd="0" parTransId="{417D90EC-366F-4BF2-8C21-23D08601213A}" sibTransId="{4BDD33EE-3A02-4B87-8A48-21A84FA0FFF9}"/>
    <dgm:cxn modelId="{8C839A1E-D786-459F-A411-A1F30804C877}" type="presOf" srcId="{7E43C128-8B47-43C2-815B-508AC02DB216}" destId="{DF3CD01B-863F-427E-A6FB-3C85FF6B92C9}" srcOrd="0" destOrd="0" presId="urn:microsoft.com/office/officeart/2005/8/layout/radial4"/>
    <dgm:cxn modelId="{183FE324-1969-42D5-B58B-9743AA5BEB13}" srcId="{F1EE73A8-D7CE-4B24-BCDA-F4367C71BB6A}" destId="{AC512545-CF05-4740-A8D6-89EEE24BC56C}" srcOrd="4" destOrd="0" parTransId="{9A7C359E-8FDB-451A-9A41-8DA6F59964DE}" sibTransId="{D3A0CD4A-B407-4DE4-84D4-29F7B29D7F2B}"/>
    <dgm:cxn modelId="{562B7D6E-EC1C-40E3-8F25-C937B4453A89}" type="presOf" srcId="{B43D37D2-E3AB-446F-B4A3-C6A0598119A2}" destId="{B3EFAC4E-C769-4749-92BD-473A4456D685}" srcOrd="0" destOrd="0" presId="urn:microsoft.com/office/officeart/2005/8/layout/radial4"/>
    <dgm:cxn modelId="{E7D69579-5E37-4522-B2D7-437EA104029B}" type="presOf" srcId="{519A7A6E-D307-44B4-9C64-E43157C167E5}" destId="{C0916411-B19E-4FAC-81E9-2C4C48CACF10}" srcOrd="0" destOrd="0" presId="urn:microsoft.com/office/officeart/2005/8/layout/radial4"/>
    <dgm:cxn modelId="{BAA20A26-F928-45C8-A322-4F49BA4D61F4}" type="presOf" srcId="{9A7C359E-8FDB-451A-9A41-8DA6F59964DE}" destId="{3BDDB8E2-5423-4EBB-872F-DE39556FE413}" srcOrd="0" destOrd="0" presId="urn:microsoft.com/office/officeart/2005/8/layout/radial4"/>
    <dgm:cxn modelId="{034AA408-17E2-409E-A207-2FB00D8C090C}" type="presOf" srcId="{53383648-427A-4D07-B8E3-21B3109E1546}" destId="{87544844-1C2C-4705-ABEB-2D269E096032}" srcOrd="0" destOrd="0" presId="urn:microsoft.com/office/officeart/2005/8/layout/radial4"/>
    <dgm:cxn modelId="{7DC03E8A-F505-41E8-BD3D-23AC04EEB0E8}" srcId="{F1EE73A8-D7CE-4B24-BCDA-F4367C71BB6A}" destId="{7E43C128-8B47-43C2-815B-508AC02DB216}" srcOrd="2" destOrd="0" parTransId="{B43D37D2-E3AB-446F-B4A3-C6A0598119A2}" sibTransId="{8E27F941-C89E-4CB6-BA8A-10A558057304}"/>
    <dgm:cxn modelId="{090B0B64-C937-4840-9FCB-DB6B3A8FB57E}" type="presParOf" srcId="{7F96DA57-2E03-47B0-8FF9-BD3BDF0B3EE8}" destId="{D53A42DA-10D7-4AC6-A373-87BF5B325EA5}" srcOrd="0" destOrd="0" presId="urn:microsoft.com/office/officeart/2005/8/layout/radial4"/>
    <dgm:cxn modelId="{4ACFA516-B8AA-44A9-8FE7-7919457ACE3B}" type="presParOf" srcId="{7F96DA57-2E03-47B0-8FF9-BD3BDF0B3EE8}" destId="{3511F961-6BCE-4FA3-A792-2948A239C4C6}" srcOrd="1" destOrd="0" presId="urn:microsoft.com/office/officeart/2005/8/layout/radial4"/>
    <dgm:cxn modelId="{C733EFFB-17D3-4C58-A752-172775DB2947}" type="presParOf" srcId="{7F96DA57-2E03-47B0-8FF9-BD3BDF0B3EE8}" destId="{619C76B3-699D-49F0-8CF4-0BBF691C02C3}" srcOrd="2" destOrd="0" presId="urn:microsoft.com/office/officeart/2005/8/layout/radial4"/>
    <dgm:cxn modelId="{92B5AEF5-4107-406A-B10B-37EC7707AC47}" type="presParOf" srcId="{7F96DA57-2E03-47B0-8FF9-BD3BDF0B3EE8}" destId="{007B7235-06B8-4EB7-BECA-9D1C37AF59D9}" srcOrd="3" destOrd="0" presId="urn:microsoft.com/office/officeart/2005/8/layout/radial4"/>
    <dgm:cxn modelId="{CDCA86A9-5805-4CC6-B6C2-6500B8B2E102}" type="presParOf" srcId="{7F96DA57-2E03-47B0-8FF9-BD3BDF0B3EE8}" destId="{4E082F3C-6F2E-4135-9596-2BDE18161BB2}" srcOrd="4" destOrd="0" presId="urn:microsoft.com/office/officeart/2005/8/layout/radial4"/>
    <dgm:cxn modelId="{EBBB1FBA-E900-4D93-BE78-28751A45FE40}" type="presParOf" srcId="{7F96DA57-2E03-47B0-8FF9-BD3BDF0B3EE8}" destId="{B3EFAC4E-C769-4749-92BD-473A4456D685}" srcOrd="5" destOrd="0" presId="urn:microsoft.com/office/officeart/2005/8/layout/radial4"/>
    <dgm:cxn modelId="{4DC4BB36-B295-4BB3-810A-97D51B78D228}" type="presParOf" srcId="{7F96DA57-2E03-47B0-8FF9-BD3BDF0B3EE8}" destId="{DF3CD01B-863F-427E-A6FB-3C85FF6B92C9}" srcOrd="6" destOrd="0" presId="urn:microsoft.com/office/officeart/2005/8/layout/radial4"/>
    <dgm:cxn modelId="{C41282E6-A0CB-45CC-90AC-27C54C6A4E4E}" type="presParOf" srcId="{7F96DA57-2E03-47B0-8FF9-BD3BDF0B3EE8}" destId="{C0916411-B19E-4FAC-81E9-2C4C48CACF10}" srcOrd="7" destOrd="0" presId="urn:microsoft.com/office/officeart/2005/8/layout/radial4"/>
    <dgm:cxn modelId="{A102B93F-E5C9-41EC-997B-CD6D14528EBA}" type="presParOf" srcId="{7F96DA57-2E03-47B0-8FF9-BD3BDF0B3EE8}" destId="{9C4237C3-9AE7-4713-8B54-F229A6C8067D}" srcOrd="8" destOrd="0" presId="urn:microsoft.com/office/officeart/2005/8/layout/radial4"/>
    <dgm:cxn modelId="{EB0CADBD-5C1D-4ACA-BA53-DFA815F8225F}" type="presParOf" srcId="{7F96DA57-2E03-47B0-8FF9-BD3BDF0B3EE8}" destId="{3BDDB8E2-5423-4EBB-872F-DE39556FE413}" srcOrd="9" destOrd="0" presId="urn:microsoft.com/office/officeart/2005/8/layout/radial4"/>
    <dgm:cxn modelId="{DC63A513-0F0B-4CE9-8B23-8AFD7F002773}" type="presParOf" srcId="{7F96DA57-2E03-47B0-8FF9-BD3BDF0B3EE8}" destId="{E8F2F3FD-6CDC-407B-A68B-342E0AB9C1EA}" srcOrd="10" destOrd="0" presId="urn:microsoft.com/office/officeart/2005/8/layout/radial4"/>
    <dgm:cxn modelId="{23000B4D-D908-4798-A098-3212795F46F0}" type="presParOf" srcId="{7F96DA57-2E03-47B0-8FF9-BD3BDF0B3EE8}" destId="{F6ACB3ED-B985-47FD-B1B6-EFB839B5875A}" srcOrd="11" destOrd="0" presId="urn:microsoft.com/office/officeart/2005/8/layout/radial4"/>
    <dgm:cxn modelId="{BF6C4322-8C12-46A8-B0F2-3D502F3BBAB2}" type="presParOf" srcId="{7F96DA57-2E03-47B0-8FF9-BD3BDF0B3EE8}" destId="{87544844-1C2C-4705-ABEB-2D269E096032}"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7665CB-E0DF-46B6-AF9C-49541E1936BB}" type="doc">
      <dgm:prSet loTypeId="urn:diagrams.loki3.com/VaryingWidthList+Icon" loCatId="list" qsTypeId="urn:microsoft.com/office/officeart/2005/8/quickstyle/simple1" qsCatId="simple" csTypeId="urn:microsoft.com/office/officeart/2005/8/colors/accent3_1" csCatId="accent3" phldr="1"/>
      <dgm:spPr/>
    </dgm:pt>
    <dgm:pt modelId="{248314C7-FA75-47C3-B636-06CE6D09FAF8}">
      <dgm:prSet phldrT="[Text]"/>
      <dgm:spPr/>
      <dgm:t>
        <a:bodyPr/>
        <a:lstStyle/>
        <a:p>
          <a:r>
            <a:rPr lang="en-US" dirty="0" smtClean="0"/>
            <a:t>Manual Testing Coverage</a:t>
          </a:r>
          <a:endParaRPr lang="en-US" dirty="0"/>
        </a:p>
      </dgm:t>
    </dgm:pt>
    <dgm:pt modelId="{1B359563-833A-4F88-BEE0-5844D18ED305}" type="parTrans" cxnId="{3AECC0EC-7445-4569-B338-753DAE7F3C78}">
      <dgm:prSet/>
      <dgm:spPr/>
      <dgm:t>
        <a:bodyPr/>
        <a:lstStyle/>
        <a:p>
          <a:endParaRPr lang="en-US"/>
        </a:p>
      </dgm:t>
    </dgm:pt>
    <dgm:pt modelId="{7016C759-7D93-400C-B252-ACDA6CC2F9C6}" type="sibTrans" cxnId="{3AECC0EC-7445-4569-B338-753DAE7F3C78}">
      <dgm:prSet/>
      <dgm:spPr/>
      <dgm:t>
        <a:bodyPr/>
        <a:lstStyle/>
        <a:p>
          <a:endParaRPr lang="en-US"/>
        </a:p>
      </dgm:t>
    </dgm:pt>
    <dgm:pt modelId="{D083FD06-3B38-4248-BEAE-54E3601C9923}">
      <dgm:prSet phldrT="[Text]"/>
      <dgm:spPr/>
      <dgm:t>
        <a:bodyPr/>
        <a:lstStyle/>
        <a:p>
          <a:r>
            <a:rPr lang="en-US" dirty="0" smtClean="0"/>
            <a:t>Automation Coverage</a:t>
          </a:r>
          <a:endParaRPr lang="en-US" dirty="0"/>
        </a:p>
      </dgm:t>
    </dgm:pt>
    <dgm:pt modelId="{02E001D7-855B-4CDF-AC1E-1DD81F5209AC}" type="parTrans" cxnId="{288BBFD6-D4BC-4054-9470-FD23B917C1CF}">
      <dgm:prSet/>
      <dgm:spPr/>
      <dgm:t>
        <a:bodyPr/>
        <a:lstStyle/>
        <a:p>
          <a:endParaRPr lang="en-US"/>
        </a:p>
      </dgm:t>
    </dgm:pt>
    <dgm:pt modelId="{B3683336-5854-4687-9518-D2F41E3CBD17}" type="sibTrans" cxnId="{288BBFD6-D4BC-4054-9470-FD23B917C1CF}">
      <dgm:prSet/>
      <dgm:spPr/>
      <dgm:t>
        <a:bodyPr/>
        <a:lstStyle/>
        <a:p>
          <a:endParaRPr lang="en-US"/>
        </a:p>
      </dgm:t>
    </dgm:pt>
    <dgm:pt modelId="{13C0E825-B58A-4AFB-8703-9C8DDEE77C00}" type="pres">
      <dgm:prSet presAssocID="{9B7665CB-E0DF-46B6-AF9C-49541E1936BB}" presName="Name0" presStyleCnt="0">
        <dgm:presLayoutVars>
          <dgm:resizeHandles/>
        </dgm:presLayoutVars>
      </dgm:prSet>
      <dgm:spPr/>
    </dgm:pt>
    <dgm:pt modelId="{EC24531C-5B92-462A-ADED-BE23B7FA9ADC}" type="pres">
      <dgm:prSet presAssocID="{248314C7-FA75-47C3-B636-06CE6D09FAF8}" presName="text" presStyleLbl="node1" presStyleIdx="0" presStyleCnt="2">
        <dgm:presLayoutVars>
          <dgm:bulletEnabled val="1"/>
        </dgm:presLayoutVars>
      </dgm:prSet>
      <dgm:spPr/>
      <dgm:t>
        <a:bodyPr/>
        <a:lstStyle/>
        <a:p>
          <a:endParaRPr lang="en-US"/>
        </a:p>
      </dgm:t>
    </dgm:pt>
    <dgm:pt modelId="{3EFCC38F-56FF-47A1-8835-5FAD18FA95E2}" type="pres">
      <dgm:prSet presAssocID="{7016C759-7D93-400C-B252-ACDA6CC2F9C6}" presName="space" presStyleCnt="0"/>
      <dgm:spPr/>
    </dgm:pt>
    <dgm:pt modelId="{0191CA9C-F97A-4172-B655-5A6855223887}" type="pres">
      <dgm:prSet presAssocID="{D083FD06-3B38-4248-BEAE-54E3601C9923}" presName="text" presStyleLbl="node1" presStyleIdx="1" presStyleCnt="2" custScaleX="124178">
        <dgm:presLayoutVars>
          <dgm:bulletEnabled val="1"/>
        </dgm:presLayoutVars>
      </dgm:prSet>
      <dgm:spPr/>
      <dgm:t>
        <a:bodyPr/>
        <a:lstStyle/>
        <a:p>
          <a:endParaRPr lang="en-US"/>
        </a:p>
      </dgm:t>
    </dgm:pt>
  </dgm:ptLst>
  <dgm:cxnLst>
    <dgm:cxn modelId="{3AECC0EC-7445-4569-B338-753DAE7F3C78}" srcId="{9B7665CB-E0DF-46B6-AF9C-49541E1936BB}" destId="{248314C7-FA75-47C3-B636-06CE6D09FAF8}" srcOrd="0" destOrd="0" parTransId="{1B359563-833A-4F88-BEE0-5844D18ED305}" sibTransId="{7016C759-7D93-400C-B252-ACDA6CC2F9C6}"/>
    <dgm:cxn modelId="{288BBFD6-D4BC-4054-9470-FD23B917C1CF}" srcId="{9B7665CB-E0DF-46B6-AF9C-49541E1936BB}" destId="{D083FD06-3B38-4248-BEAE-54E3601C9923}" srcOrd="1" destOrd="0" parTransId="{02E001D7-855B-4CDF-AC1E-1DD81F5209AC}" sibTransId="{B3683336-5854-4687-9518-D2F41E3CBD17}"/>
    <dgm:cxn modelId="{8D3CA177-212B-4D92-B8A9-0C339EAD86E9}" type="presOf" srcId="{D083FD06-3B38-4248-BEAE-54E3601C9923}" destId="{0191CA9C-F97A-4172-B655-5A6855223887}" srcOrd="0" destOrd="0" presId="urn:diagrams.loki3.com/VaryingWidthList+Icon"/>
    <dgm:cxn modelId="{A29E5FA0-DCE9-473E-B3E6-7479FC24F45D}" type="presOf" srcId="{9B7665CB-E0DF-46B6-AF9C-49541E1936BB}" destId="{13C0E825-B58A-4AFB-8703-9C8DDEE77C00}" srcOrd="0" destOrd="0" presId="urn:diagrams.loki3.com/VaryingWidthList+Icon"/>
    <dgm:cxn modelId="{78000EEC-BE01-4E89-91DF-A0055D72CD6F}" type="presOf" srcId="{248314C7-FA75-47C3-B636-06CE6D09FAF8}" destId="{EC24531C-5B92-462A-ADED-BE23B7FA9ADC}" srcOrd="0" destOrd="0" presId="urn:diagrams.loki3.com/VaryingWidthList+Icon"/>
    <dgm:cxn modelId="{8842BFB9-1CC0-4FCD-8521-A5C37B6579E8}" type="presParOf" srcId="{13C0E825-B58A-4AFB-8703-9C8DDEE77C00}" destId="{EC24531C-5B92-462A-ADED-BE23B7FA9ADC}" srcOrd="0" destOrd="0" presId="urn:diagrams.loki3.com/VaryingWidthList+Icon"/>
    <dgm:cxn modelId="{4A452231-4083-4CC1-8A11-64FF8FD951EA}" type="presParOf" srcId="{13C0E825-B58A-4AFB-8703-9C8DDEE77C00}" destId="{3EFCC38F-56FF-47A1-8835-5FAD18FA95E2}" srcOrd="1" destOrd="0" presId="urn:diagrams.loki3.com/VaryingWidthList+Icon"/>
    <dgm:cxn modelId="{915BBA74-6A0D-476D-80E8-FC0DD9A8564F}" type="presParOf" srcId="{13C0E825-B58A-4AFB-8703-9C8DDEE77C00}" destId="{0191CA9C-F97A-4172-B655-5A6855223887}" srcOrd="2"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ABC822A-8E10-4854-A8AD-C72AAB743726}" type="doc">
      <dgm:prSet loTypeId="urn:microsoft.com/office/officeart/2005/8/layout/radial4" loCatId="relationship" qsTypeId="urn:microsoft.com/office/officeart/2005/8/quickstyle/simple1" qsCatId="simple" csTypeId="urn:microsoft.com/office/officeart/2005/8/colors/accent3_1" csCatId="accent3" phldr="1"/>
      <dgm:spPr/>
      <dgm:t>
        <a:bodyPr/>
        <a:lstStyle/>
        <a:p>
          <a:endParaRPr lang="en-US"/>
        </a:p>
      </dgm:t>
    </dgm:pt>
    <dgm:pt modelId="{4FCB3653-E333-487D-AF1E-D5C595F5631B}">
      <dgm:prSet phldrT="[Text]"/>
      <dgm:spPr/>
      <dgm:t>
        <a:bodyPr/>
        <a:lstStyle/>
        <a:p>
          <a:r>
            <a:rPr lang="en-US" dirty="0" smtClean="0"/>
            <a:t>QA Automation Metrics</a:t>
          </a:r>
          <a:endParaRPr lang="en-US" dirty="0"/>
        </a:p>
      </dgm:t>
    </dgm:pt>
    <dgm:pt modelId="{56F8E3E7-903D-46A3-A791-7CEE3C9AD67B}" type="parTrans" cxnId="{8C16133E-BE02-4B90-A13C-2286A558D2E7}">
      <dgm:prSet/>
      <dgm:spPr/>
      <dgm:t>
        <a:bodyPr/>
        <a:lstStyle/>
        <a:p>
          <a:endParaRPr lang="en-US"/>
        </a:p>
      </dgm:t>
    </dgm:pt>
    <dgm:pt modelId="{3ECF7A5D-531C-4003-BBDD-AA87B9BC8855}" type="sibTrans" cxnId="{8C16133E-BE02-4B90-A13C-2286A558D2E7}">
      <dgm:prSet/>
      <dgm:spPr/>
      <dgm:t>
        <a:bodyPr/>
        <a:lstStyle/>
        <a:p>
          <a:endParaRPr lang="en-US"/>
        </a:p>
      </dgm:t>
    </dgm:pt>
    <dgm:pt modelId="{760DCD3A-5B4B-49BA-A968-B5B481F6B1D0}">
      <dgm:prSet phldrT="[Text]"/>
      <dgm:spPr/>
      <dgm:t>
        <a:bodyPr/>
        <a:lstStyle/>
        <a:p>
          <a:r>
            <a:rPr lang="en-US" dirty="0" smtClean="0"/>
            <a:t>Total amount of automated test cases </a:t>
          </a:r>
          <a:endParaRPr lang="en-US" dirty="0"/>
        </a:p>
      </dgm:t>
    </dgm:pt>
    <dgm:pt modelId="{27AB8899-0965-4E40-89D7-15F4F468B7AE}" type="parTrans" cxnId="{E5FA68E6-F6C7-49F5-A5F2-AF18A85CB724}">
      <dgm:prSet/>
      <dgm:spPr/>
      <dgm:t>
        <a:bodyPr/>
        <a:lstStyle/>
        <a:p>
          <a:endParaRPr lang="en-US"/>
        </a:p>
      </dgm:t>
    </dgm:pt>
    <dgm:pt modelId="{37124985-66E5-4832-921B-57572404BBC3}" type="sibTrans" cxnId="{E5FA68E6-F6C7-49F5-A5F2-AF18A85CB724}">
      <dgm:prSet/>
      <dgm:spPr/>
      <dgm:t>
        <a:bodyPr/>
        <a:lstStyle/>
        <a:p>
          <a:endParaRPr lang="en-US"/>
        </a:p>
      </dgm:t>
    </dgm:pt>
    <dgm:pt modelId="{3C720513-C74A-4219-A0FF-8CB1D52842B0}">
      <dgm:prSet phldrT="[Text]"/>
      <dgm:spPr/>
      <dgm:t>
        <a:bodyPr/>
        <a:lstStyle/>
        <a:p>
          <a:r>
            <a:rPr lang="en-US" dirty="0" smtClean="0"/>
            <a:t>Number of test cases ready to be automated</a:t>
          </a:r>
          <a:endParaRPr lang="en-US" dirty="0"/>
        </a:p>
      </dgm:t>
    </dgm:pt>
    <dgm:pt modelId="{F5921A6F-4BC9-4F88-B4FB-4BEC021FB215}" type="parTrans" cxnId="{2FA99DB3-C1E1-4857-BB05-C8D88C6135D0}">
      <dgm:prSet/>
      <dgm:spPr/>
      <dgm:t>
        <a:bodyPr/>
        <a:lstStyle/>
        <a:p>
          <a:endParaRPr lang="en-US"/>
        </a:p>
      </dgm:t>
    </dgm:pt>
    <dgm:pt modelId="{3FDEFA90-26C2-4C10-BC8D-820DB740AFD5}" type="sibTrans" cxnId="{2FA99DB3-C1E1-4857-BB05-C8D88C6135D0}">
      <dgm:prSet/>
      <dgm:spPr/>
      <dgm:t>
        <a:bodyPr/>
        <a:lstStyle/>
        <a:p>
          <a:endParaRPr lang="en-US"/>
        </a:p>
      </dgm:t>
    </dgm:pt>
    <dgm:pt modelId="{04B040D3-4DA7-4E34-9AB4-471B86E9C1AB}">
      <dgm:prSet phldrT="[Text]"/>
      <dgm:spPr/>
      <dgm:t>
        <a:bodyPr/>
        <a:lstStyle/>
        <a:p>
          <a:r>
            <a:rPr lang="en-US" dirty="0" smtClean="0"/>
            <a:t>Number of defects caught with executions of automation</a:t>
          </a:r>
          <a:endParaRPr lang="en-US" dirty="0"/>
        </a:p>
      </dgm:t>
    </dgm:pt>
    <dgm:pt modelId="{75942EB1-D05D-45FE-9E46-C1DC447C67FC}" type="parTrans" cxnId="{DE79ECAD-0156-41DB-93A6-026FBA4CB48C}">
      <dgm:prSet/>
      <dgm:spPr/>
      <dgm:t>
        <a:bodyPr/>
        <a:lstStyle/>
        <a:p>
          <a:endParaRPr lang="en-US"/>
        </a:p>
      </dgm:t>
    </dgm:pt>
    <dgm:pt modelId="{8457D7A4-4D1B-47DA-B1C1-ED341B7FF516}" type="sibTrans" cxnId="{DE79ECAD-0156-41DB-93A6-026FBA4CB48C}">
      <dgm:prSet/>
      <dgm:spPr/>
      <dgm:t>
        <a:bodyPr/>
        <a:lstStyle/>
        <a:p>
          <a:endParaRPr lang="en-US"/>
        </a:p>
      </dgm:t>
    </dgm:pt>
    <dgm:pt modelId="{4FB0F8A3-8690-4462-9197-715C24F1D2EB}">
      <dgm:prSet phldrT="[Text]"/>
      <dgm:spPr/>
      <dgm:t>
        <a:bodyPr/>
        <a:lstStyle/>
        <a:p>
          <a:r>
            <a:rPr lang="en-US" smtClean="0"/>
            <a:t>How many sprints behind are we? </a:t>
          </a:r>
          <a:endParaRPr lang="en-US" dirty="0"/>
        </a:p>
      </dgm:t>
    </dgm:pt>
    <dgm:pt modelId="{5BE3ED42-30D1-49EB-A74F-F43694726FA5}" type="parTrans" cxnId="{8783D4C5-15C7-4840-8D5D-6A8ECE56D48E}">
      <dgm:prSet/>
      <dgm:spPr/>
      <dgm:t>
        <a:bodyPr/>
        <a:lstStyle/>
        <a:p>
          <a:endParaRPr lang="en-US"/>
        </a:p>
      </dgm:t>
    </dgm:pt>
    <dgm:pt modelId="{D65EDAA5-7489-43A5-B82B-B6CD9B474790}" type="sibTrans" cxnId="{8783D4C5-15C7-4840-8D5D-6A8ECE56D48E}">
      <dgm:prSet/>
      <dgm:spPr/>
      <dgm:t>
        <a:bodyPr/>
        <a:lstStyle/>
        <a:p>
          <a:endParaRPr lang="en-US"/>
        </a:p>
      </dgm:t>
    </dgm:pt>
    <dgm:pt modelId="{9F651DCA-0EF4-473D-8574-F4145F6DB226}" type="pres">
      <dgm:prSet presAssocID="{3ABC822A-8E10-4854-A8AD-C72AAB743726}" presName="cycle" presStyleCnt="0">
        <dgm:presLayoutVars>
          <dgm:chMax val="1"/>
          <dgm:dir/>
          <dgm:animLvl val="ctr"/>
          <dgm:resizeHandles val="exact"/>
        </dgm:presLayoutVars>
      </dgm:prSet>
      <dgm:spPr/>
      <dgm:t>
        <a:bodyPr/>
        <a:lstStyle/>
        <a:p>
          <a:endParaRPr lang="en-US"/>
        </a:p>
      </dgm:t>
    </dgm:pt>
    <dgm:pt modelId="{055FEBE1-364F-4BA7-9FC3-DA6BBF02C352}" type="pres">
      <dgm:prSet presAssocID="{4FCB3653-E333-487D-AF1E-D5C595F5631B}" presName="centerShape" presStyleLbl="node0" presStyleIdx="0" presStyleCnt="1"/>
      <dgm:spPr/>
      <dgm:t>
        <a:bodyPr/>
        <a:lstStyle/>
        <a:p>
          <a:endParaRPr lang="en-US"/>
        </a:p>
      </dgm:t>
    </dgm:pt>
    <dgm:pt modelId="{D49BA1BE-4362-48FD-A94B-AC7E520F8D23}" type="pres">
      <dgm:prSet presAssocID="{27AB8899-0965-4E40-89D7-15F4F468B7AE}" presName="parTrans" presStyleLbl="bgSibTrans2D1" presStyleIdx="0" presStyleCnt="4"/>
      <dgm:spPr/>
      <dgm:t>
        <a:bodyPr/>
        <a:lstStyle/>
        <a:p>
          <a:endParaRPr lang="en-US"/>
        </a:p>
      </dgm:t>
    </dgm:pt>
    <dgm:pt modelId="{7262BBA2-FDB4-43F6-B102-38C745FE383C}" type="pres">
      <dgm:prSet presAssocID="{760DCD3A-5B4B-49BA-A968-B5B481F6B1D0}" presName="node" presStyleLbl="node1" presStyleIdx="0" presStyleCnt="4">
        <dgm:presLayoutVars>
          <dgm:bulletEnabled val="1"/>
        </dgm:presLayoutVars>
      </dgm:prSet>
      <dgm:spPr/>
      <dgm:t>
        <a:bodyPr/>
        <a:lstStyle/>
        <a:p>
          <a:endParaRPr lang="en-US"/>
        </a:p>
      </dgm:t>
    </dgm:pt>
    <dgm:pt modelId="{B64D15D5-2F5C-4FFC-BE5A-BCC618CC1495}" type="pres">
      <dgm:prSet presAssocID="{F5921A6F-4BC9-4F88-B4FB-4BEC021FB215}" presName="parTrans" presStyleLbl="bgSibTrans2D1" presStyleIdx="1" presStyleCnt="4"/>
      <dgm:spPr/>
      <dgm:t>
        <a:bodyPr/>
        <a:lstStyle/>
        <a:p>
          <a:endParaRPr lang="en-US"/>
        </a:p>
      </dgm:t>
    </dgm:pt>
    <dgm:pt modelId="{318EECBF-2E24-4165-8E87-661EA6DBB0F3}" type="pres">
      <dgm:prSet presAssocID="{3C720513-C74A-4219-A0FF-8CB1D52842B0}" presName="node" presStyleLbl="node1" presStyleIdx="1" presStyleCnt="4">
        <dgm:presLayoutVars>
          <dgm:bulletEnabled val="1"/>
        </dgm:presLayoutVars>
      </dgm:prSet>
      <dgm:spPr/>
      <dgm:t>
        <a:bodyPr/>
        <a:lstStyle/>
        <a:p>
          <a:endParaRPr lang="en-US"/>
        </a:p>
      </dgm:t>
    </dgm:pt>
    <dgm:pt modelId="{5DC79AE4-DF6D-42E3-BF8A-5DA308F798AD}" type="pres">
      <dgm:prSet presAssocID="{75942EB1-D05D-45FE-9E46-C1DC447C67FC}" presName="parTrans" presStyleLbl="bgSibTrans2D1" presStyleIdx="2" presStyleCnt="4"/>
      <dgm:spPr/>
      <dgm:t>
        <a:bodyPr/>
        <a:lstStyle/>
        <a:p>
          <a:endParaRPr lang="en-US"/>
        </a:p>
      </dgm:t>
    </dgm:pt>
    <dgm:pt modelId="{ABABE0AB-1FC6-4399-B264-9392CE38D528}" type="pres">
      <dgm:prSet presAssocID="{04B040D3-4DA7-4E34-9AB4-471B86E9C1AB}" presName="node" presStyleLbl="node1" presStyleIdx="2" presStyleCnt="4">
        <dgm:presLayoutVars>
          <dgm:bulletEnabled val="1"/>
        </dgm:presLayoutVars>
      </dgm:prSet>
      <dgm:spPr/>
      <dgm:t>
        <a:bodyPr/>
        <a:lstStyle/>
        <a:p>
          <a:endParaRPr lang="en-US"/>
        </a:p>
      </dgm:t>
    </dgm:pt>
    <dgm:pt modelId="{708A5B3B-B72D-460E-87ED-8361DF1B962C}" type="pres">
      <dgm:prSet presAssocID="{5BE3ED42-30D1-49EB-A74F-F43694726FA5}" presName="parTrans" presStyleLbl="bgSibTrans2D1" presStyleIdx="3" presStyleCnt="4"/>
      <dgm:spPr/>
      <dgm:t>
        <a:bodyPr/>
        <a:lstStyle/>
        <a:p>
          <a:endParaRPr lang="en-US"/>
        </a:p>
      </dgm:t>
    </dgm:pt>
    <dgm:pt modelId="{8F2B62A3-C377-4C35-9498-99EE82CA173C}" type="pres">
      <dgm:prSet presAssocID="{4FB0F8A3-8690-4462-9197-715C24F1D2EB}" presName="node" presStyleLbl="node1" presStyleIdx="3" presStyleCnt="4">
        <dgm:presLayoutVars>
          <dgm:bulletEnabled val="1"/>
        </dgm:presLayoutVars>
      </dgm:prSet>
      <dgm:spPr/>
      <dgm:t>
        <a:bodyPr/>
        <a:lstStyle/>
        <a:p>
          <a:endParaRPr lang="en-US"/>
        </a:p>
      </dgm:t>
    </dgm:pt>
  </dgm:ptLst>
  <dgm:cxnLst>
    <dgm:cxn modelId="{DE79ECAD-0156-41DB-93A6-026FBA4CB48C}" srcId="{4FCB3653-E333-487D-AF1E-D5C595F5631B}" destId="{04B040D3-4DA7-4E34-9AB4-471B86E9C1AB}" srcOrd="2" destOrd="0" parTransId="{75942EB1-D05D-45FE-9E46-C1DC447C67FC}" sibTransId="{8457D7A4-4D1B-47DA-B1C1-ED341B7FF516}"/>
    <dgm:cxn modelId="{E5FA68E6-F6C7-49F5-A5F2-AF18A85CB724}" srcId="{4FCB3653-E333-487D-AF1E-D5C595F5631B}" destId="{760DCD3A-5B4B-49BA-A968-B5B481F6B1D0}" srcOrd="0" destOrd="0" parTransId="{27AB8899-0965-4E40-89D7-15F4F468B7AE}" sibTransId="{37124985-66E5-4832-921B-57572404BBC3}"/>
    <dgm:cxn modelId="{C4C1083B-69D6-4E15-8F3C-C0B1847E3DE3}" type="presOf" srcId="{3ABC822A-8E10-4854-A8AD-C72AAB743726}" destId="{9F651DCA-0EF4-473D-8574-F4145F6DB226}" srcOrd="0" destOrd="0" presId="urn:microsoft.com/office/officeart/2005/8/layout/radial4"/>
    <dgm:cxn modelId="{5FD98053-6A9C-41E8-BF69-92E765E2A039}" type="presOf" srcId="{5BE3ED42-30D1-49EB-A74F-F43694726FA5}" destId="{708A5B3B-B72D-460E-87ED-8361DF1B962C}" srcOrd="0" destOrd="0" presId="urn:microsoft.com/office/officeart/2005/8/layout/radial4"/>
    <dgm:cxn modelId="{0C1DF28E-46B9-423C-83D8-E4B8134CDD65}" type="presOf" srcId="{760DCD3A-5B4B-49BA-A968-B5B481F6B1D0}" destId="{7262BBA2-FDB4-43F6-B102-38C745FE383C}" srcOrd="0" destOrd="0" presId="urn:microsoft.com/office/officeart/2005/8/layout/radial4"/>
    <dgm:cxn modelId="{3627B48E-43B4-4C85-83A3-DADD37A53085}" type="presOf" srcId="{4FCB3653-E333-487D-AF1E-D5C595F5631B}" destId="{055FEBE1-364F-4BA7-9FC3-DA6BBF02C352}" srcOrd="0" destOrd="0" presId="urn:microsoft.com/office/officeart/2005/8/layout/radial4"/>
    <dgm:cxn modelId="{8C16133E-BE02-4B90-A13C-2286A558D2E7}" srcId="{3ABC822A-8E10-4854-A8AD-C72AAB743726}" destId="{4FCB3653-E333-487D-AF1E-D5C595F5631B}" srcOrd="0" destOrd="0" parTransId="{56F8E3E7-903D-46A3-A791-7CEE3C9AD67B}" sibTransId="{3ECF7A5D-531C-4003-BBDD-AA87B9BC8855}"/>
    <dgm:cxn modelId="{6F5ED946-B5AF-481B-A512-34B7124BC301}" type="presOf" srcId="{F5921A6F-4BC9-4F88-B4FB-4BEC021FB215}" destId="{B64D15D5-2F5C-4FFC-BE5A-BCC618CC1495}" srcOrd="0" destOrd="0" presId="urn:microsoft.com/office/officeart/2005/8/layout/radial4"/>
    <dgm:cxn modelId="{CF69D710-D9C6-4F89-B4B7-C2A62156C462}" type="presOf" srcId="{75942EB1-D05D-45FE-9E46-C1DC447C67FC}" destId="{5DC79AE4-DF6D-42E3-BF8A-5DA308F798AD}" srcOrd="0" destOrd="0" presId="urn:microsoft.com/office/officeart/2005/8/layout/radial4"/>
    <dgm:cxn modelId="{BB6032FC-2F13-43DB-BCC3-4B9F809C5D10}" type="presOf" srcId="{3C720513-C74A-4219-A0FF-8CB1D52842B0}" destId="{318EECBF-2E24-4165-8E87-661EA6DBB0F3}" srcOrd="0" destOrd="0" presId="urn:microsoft.com/office/officeart/2005/8/layout/radial4"/>
    <dgm:cxn modelId="{E3A1B4E8-2DCE-4A67-A983-E6675B0F27C1}" type="presOf" srcId="{27AB8899-0965-4E40-89D7-15F4F468B7AE}" destId="{D49BA1BE-4362-48FD-A94B-AC7E520F8D23}" srcOrd="0" destOrd="0" presId="urn:microsoft.com/office/officeart/2005/8/layout/radial4"/>
    <dgm:cxn modelId="{8783D4C5-15C7-4840-8D5D-6A8ECE56D48E}" srcId="{4FCB3653-E333-487D-AF1E-D5C595F5631B}" destId="{4FB0F8A3-8690-4462-9197-715C24F1D2EB}" srcOrd="3" destOrd="0" parTransId="{5BE3ED42-30D1-49EB-A74F-F43694726FA5}" sibTransId="{D65EDAA5-7489-43A5-B82B-B6CD9B474790}"/>
    <dgm:cxn modelId="{2FA99DB3-C1E1-4857-BB05-C8D88C6135D0}" srcId="{4FCB3653-E333-487D-AF1E-D5C595F5631B}" destId="{3C720513-C74A-4219-A0FF-8CB1D52842B0}" srcOrd="1" destOrd="0" parTransId="{F5921A6F-4BC9-4F88-B4FB-4BEC021FB215}" sibTransId="{3FDEFA90-26C2-4C10-BC8D-820DB740AFD5}"/>
    <dgm:cxn modelId="{F09183B5-F1C7-48DF-9958-756AF056CCFB}" type="presOf" srcId="{4FB0F8A3-8690-4462-9197-715C24F1D2EB}" destId="{8F2B62A3-C377-4C35-9498-99EE82CA173C}" srcOrd="0" destOrd="0" presId="urn:microsoft.com/office/officeart/2005/8/layout/radial4"/>
    <dgm:cxn modelId="{82D569E0-0C7D-4F30-B569-43D3D0B0DF2A}" type="presOf" srcId="{04B040D3-4DA7-4E34-9AB4-471B86E9C1AB}" destId="{ABABE0AB-1FC6-4399-B264-9392CE38D528}" srcOrd="0" destOrd="0" presId="urn:microsoft.com/office/officeart/2005/8/layout/radial4"/>
    <dgm:cxn modelId="{679998A5-F49C-4D84-9F03-F0CB1DEE8588}" type="presParOf" srcId="{9F651DCA-0EF4-473D-8574-F4145F6DB226}" destId="{055FEBE1-364F-4BA7-9FC3-DA6BBF02C352}" srcOrd="0" destOrd="0" presId="urn:microsoft.com/office/officeart/2005/8/layout/radial4"/>
    <dgm:cxn modelId="{A8C4375B-125B-422F-A25F-C5978AB5A513}" type="presParOf" srcId="{9F651DCA-0EF4-473D-8574-F4145F6DB226}" destId="{D49BA1BE-4362-48FD-A94B-AC7E520F8D23}" srcOrd="1" destOrd="0" presId="urn:microsoft.com/office/officeart/2005/8/layout/radial4"/>
    <dgm:cxn modelId="{05DF531F-E3EB-48E2-AB63-F85206483782}" type="presParOf" srcId="{9F651DCA-0EF4-473D-8574-F4145F6DB226}" destId="{7262BBA2-FDB4-43F6-B102-38C745FE383C}" srcOrd="2" destOrd="0" presId="urn:microsoft.com/office/officeart/2005/8/layout/radial4"/>
    <dgm:cxn modelId="{20F71CA8-1FB4-4163-9461-5116FBAA7AE6}" type="presParOf" srcId="{9F651DCA-0EF4-473D-8574-F4145F6DB226}" destId="{B64D15D5-2F5C-4FFC-BE5A-BCC618CC1495}" srcOrd="3" destOrd="0" presId="urn:microsoft.com/office/officeart/2005/8/layout/radial4"/>
    <dgm:cxn modelId="{278EE8DC-30B3-4FC6-A88E-13D67FE88E67}" type="presParOf" srcId="{9F651DCA-0EF4-473D-8574-F4145F6DB226}" destId="{318EECBF-2E24-4165-8E87-661EA6DBB0F3}" srcOrd="4" destOrd="0" presId="urn:microsoft.com/office/officeart/2005/8/layout/radial4"/>
    <dgm:cxn modelId="{9DE0D073-BCD2-4578-8719-983962ED67F5}" type="presParOf" srcId="{9F651DCA-0EF4-473D-8574-F4145F6DB226}" destId="{5DC79AE4-DF6D-42E3-BF8A-5DA308F798AD}" srcOrd="5" destOrd="0" presId="urn:microsoft.com/office/officeart/2005/8/layout/radial4"/>
    <dgm:cxn modelId="{6D246C6E-EC74-4A21-AE1D-8D5E954A2DAD}" type="presParOf" srcId="{9F651DCA-0EF4-473D-8574-F4145F6DB226}" destId="{ABABE0AB-1FC6-4399-B264-9392CE38D528}" srcOrd="6" destOrd="0" presId="urn:microsoft.com/office/officeart/2005/8/layout/radial4"/>
    <dgm:cxn modelId="{80CF384A-7351-4CF2-A3B9-B2962A0AB991}" type="presParOf" srcId="{9F651DCA-0EF4-473D-8574-F4145F6DB226}" destId="{708A5B3B-B72D-460E-87ED-8361DF1B962C}" srcOrd="7" destOrd="0" presId="urn:microsoft.com/office/officeart/2005/8/layout/radial4"/>
    <dgm:cxn modelId="{C44129AE-4B52-4CB6-9C89-83530DB81899}" type="presParOf" srcId="{9F651DCA-0EF4-473D-8574-F4145F6DB226}" destId="{8F2B62A3-C377-4C35-9498-99EE82CA173C}"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100D7E-D319-4B7F-BB3C-CD64B54FA48C}" type="doc">
      <dgm:prSet loTypeId="urn:microsoft.com/office/officeart/2005/8/layout/venn3" loCatId="relationship" qsTypeId="urn:microsoft.com/office/officeart/2005/8/quickstyle/simple1" qsCatId="simple" csTypeId="urn:microsoft.com/office/officeart/2005/8/colors/accent3_2" csCatId="accent3" phldr="1"/>
      <dgm:spPr/>
      <dgm:t>
        <a:bodyPr/>
        <a:lstStyle/>
        <a:p>
          <a:endParaRPr lang="en-US"/>
        </a:p>
      </dgm:t>
    </dgm:pt>
    <dgm:pt modelId="{9AD45FD0-E9F9-4624-A0AD-5C9F68AE015D}">
      <dgm:prSet phldrT="[Text]" custT="1"/>
      <dgm:spPr/>
      <dgm:t>
        <a:bodyPr/>
        <a:lstStyle/>
        <a:p>
          <a:r>
            <a:rPr lang="en-US" sz="2300" dirty="0" smtClean="0"/>
            <a:t>New QA Person</a:t>
          </a:r>
          <a:endParaRPr lang="en-US" sz="2300" dirty="0"/>
        </a:p>
      </dgm:t>
    </dgm:pt>
    <dgm:pt modelId="{0EF47E06-B99C-4E11-876E-1FEAEF779483}" type="parTrans" cxnId="{90647B10-8E06-42EB-9908-70DA4CBC0502}">
      <dgm:prSet/>
      <dgm:spPr/>
      <dgm:t>
        <a:bodyPr/>
        <a:lstStyle/>
        <a:p>
          <a:endParaRPr lang="en-US"/>
        </a:p>
      </dgm:t>
    </dgm:pt>
    <dgm:pt modelId="{4747238E-2075-488B-8C7E-8D26B79354A0}" type="sibTrans" cxnId="{90647B10-8E06-42EB-9908-70DA4CBC0502}">
      <dgm:prSet/>
      <dgm:spPr/>
      <dgm:t>
        <a:bodyPr/>
        <a:lstStyle/>
        <a:p>
          <a:endParaRPr lang="en-US"/>
        </a:p>
      </dgm:t>
    </dgm:pt>
    <dgm:pt modelId="{B426D23B-FA82-4B5A-A074-7B0F18B83697}">
      <dgm:prSet phldrT="[Text]" custT="1"/>
      <dgm:spPr/>
      <dgm:t>
        <a:bodyPr/>
        <a:lstStyle/>
        <a:p>
          <a:r>
            <a:rPr lang="en-US" sz="2300" dirty="0" smtClean="0"/>
            <a:t>Change in compensation </a:t>
          </a:r>
          <a:endParaRPr lang="en-US" sz="2300" dirty="0"/>
        </a:p>
      </dgm:t>
    </dgm:pt>
    <dgm:pt modelId="{698BC07C-04C9-4131-A1BB-2D90F21D3010}" type="parTrans" cxnId="{E2469CCE-FBA8-46BE-A585-888417139A79}">
      <dgm:prSet/>
      <dgm:spPr/>
      <dgm:t>
        <a:bodyPr/>
        <a:lstStyle/>
        <a:p>
          <a:endParaRPr lang="en-US"/>
        </a:p>
      </dgm:t>
    </dgm:pt>
    <dgm:pt modelId="{F13258DB-F481-497C-9EF4-38D6D555B8A2}" type="sibTrans" cxnId="{E2469CCE-FBA8-46BE-A585-888417139A79}">
      <dgm:prSet/>
      <dgm:spPr/>
      <dgm:t>
        <a:bodyPr/>
        <a:lstStyle/>
        <a:p>
          <a:endParaRPr lang="en-US"/>
        </a:p>
      </dgm:t>
    </dgm:pt>
    <dgm:pt modelId="{3782A6FE-01C1-4D79-9785-CA23593F727C}">
      <dgm:prSet phldrT="[Text]" custT="1"/>
      <dgm:spPr/>
      <dgm:t>
        <a:bodyPr/>
        <a:lstStyle/>
        <a:p>
          <a:r>
            <a:rPr lang="en-US" sz="2300" dirty="0" smtClean="0"/>
            <a:t>Change in seating</a:t>
          </a:r>
          <a:endParaRPr lang="en-US" sz="2300" dirty="0"/>
        </a:p>
      </dgm:t>
    </dgm:pt>
    <dgm:pt modelId="{8D6E76D4-9D7F-4A28-93C9-1462E679EFDE}" type="parTrans" cxnId="{9FE03EBD-C972-4AEC-9CF0-4307625FFA7F}">
      <dgm:prSet/>
      <dgm:spPr/>
      <dgm:t>
        <a:bodyPr/>
        <a:lstStyle/>
        <a:p>
          <a:endParaRPr lang="en-US"/>
        </a:p>
      </dgm:t>
    </dgm:pt>
    <dgm:pt modelId="{F322568E-117F-4AAC-BE18-E5617D04EE2E}" type="sibTrans" cxnId="{9FE03EBD-C972-4AEC-9CF0-4307625FFA7F}">
      <dgm:prSet/>
      <dgm:spPr/>
      <dgm:t>
        <a:bodyPr/>
        <a:lstStyle/>
        <a:p>
          <a:endParaRPr lang="en-US"/>
        </a:p>
      </dgm:t>
    </dgm:pt>
    <dgm:pt modelId="{71994A11-2FA8-4194-AB1B-04A230FFDE73}" type="pres">
      <dgm:prSet presAssocID="{CD100D7E-D319-4B7F-BB3C-CD64B54FA48C}" presName="Name0" presStyleCnt="0">
        <dgm:presLayoutVars>
          <dgm:dir/>
          <dgm:resizeHandles val="exact"/>
        </dgm:presLayoutVars>
      </dgm:prSet>
      <dgm:spPr/>
      <dgm:t>
        <a:bodyPr/>
        <a:lstStyle/>
        <a:p>
          <a:endParaRPr lang="en-US"/>
        </a:p>
      </dgm:t>
    </dgm:pt>
    <dgm:pt modelId="{3082362A-E78C-4462-B7D4-51A8640786E1}" type="pres">
      <dgm:prSet presAssocID="{9AD45FD0-E9F9-4624-A0AD-5C9F68AE015D}" presName="Name5" presStyleLbl="vennNode1" presStyleIdx="0" presStyleCnt="3">
        <dgm:presLayoutVars>
          <dgm:bulletEnabled val="1"/>
        </dgm:presLayoutVars>
      </dgm:prSet>
      <dgm:spPr/>
      <dgm:t>
        <a:bodyPr/>
        <a:lstStyle/>
        <a:p>
          <a:endParaRPr lang="en-US"/>
        </a:p>
      </dgm:t>
    </dgm:pt>
    <dgm:pt modelId="{194D0B56-C9FA-4AB8-B748-8F0A062DD653}" type="pres">
      <dgm:prSet presAssocID="{4747238E-2075-488B-8C7E-8D26B79354A0}" presName="space" presStyleCnt="0"/>
      <dgm:spPr/>
    </dgm:pt>
    <dgm:pt modelId="{B9F988B4-0335-45D8-A100-1DE744F303AF}" type="pres">
      <dgm:prSet presAssocID="{3782A6FE-01C1-4D79-9785-CA23593F727C}" presName="Name5" presStyleLbl="vennNode1" presStyleIdx="1" presStyleCnt="3">
        <dgm:presLayoutVars>
          <dgm:bulletEnabled val="1"/>
        </dgm:presLayoutVars>
      </dgm:prSet>
      <dgm:spPr/>
      <dgm:t>
        <a:bodyPr/>
        <a:lstStyle/>
        <a:p>
          <a:endParaRPr lang="en-US"/>
        </a:p>
      </dgm:t>
    </dgm:pt>
    <dgm:pt modelId="{26919117-E11D-4CCF-8882-7852901FB5B6}" type="pres">
      <dgm:prSet presAssocID="{F322568E-117F-4AAC-BE18-E5617D04EE2E}" presName="space" presStyleCnt="0"/>
      <dgm:spPr/>
    </dgm:pt>
    <dgm:pt modelId="{DDF1AD0D-F7EA-4725-B048-58BEFEEACDD2}" type="pres">
      <dgm:prSet presAssocID="{B426D23B-FA82-4B5A-A074-7B0F18B83697}" presName="Name5" presStyleLbl="vennNode1" presStyleIdx="2" presStyleCnt="3">
        <dgm:presLayoutVars>
          <dgm:bulletEnabled val="1"/>
        </dgm:presLayoutVars>
      </dgm:prSet>
      <dgm:spPr/>
      <dgm:t>
        <a:bodyPr/>
        <a:lstStyle/>
        <a:p>
          <a:endParaRPr lang="en-US"/>
        </a:p>
      </dgm:t>
    </dgm:pt>
  </dgm:ptLst>
  <dgm:cxnLst>
    <dgm:cxn modelId="{7BBFC101-01D5-4962-942B-D5231A4528DC}" type="presOf" srcId="{B426D23B-FA82-4B5A-A074-7B0F18B83697}" destId="{DDF1AD0D-F7EA-4725-B048-58BEFEEACDD2}" srcOrd="0" destOrd="0" presId="urn:microsoft.com/office/officeart/2005/8/layout/venn3"/>
    <dgm:cxn modelId="{3F8047E1-221A-4428-B060-755806644EA6}" type="presOf" srcId="{9AD45FD0-E9F9-4624-A0AD-5C9F68AE015D}" destId="{3082362A-E78C-4462-B7D4-51A8640786E1}" srcOrd="0" destOrd="0" presId="urn:microsoft.com/office/officeart/2005/8/layout/venn3"/>
    <dgm:cxn modelId="{E2469CCE-FBA8-46BE-A585-888417139A79}" srcId="{CD100D7E-D319-4B7F-BB3C-CD64B54FA48C}" destId="{B426D23B-FA82-4B5A-A074-7B0F18B83697}" srcOrd="2" destOrd="0" parTransId="{698BC07C-04C9-4131-A1BB-2D90F21D3010}" sibTransId="{F13258DB-F481-497C-9EF4-38D6D555B8A2}"/>
    <dgm:cxn modelId="{9FE03EBD-C972-4AEC-9CF0-4307625FFA7F}" srcId="{CD100D7E-D319-4B7F-BB3C-CD64B54FA48C}" destId="{3782A6FE-01C1-4D79-9785-CA23593F727C}" srcOrd="1" destOrd="0" parTransId="{8D6E76D4-9D7F-4A28-93C9-1462E679EFDE}" sibTransId="{F322568E-117F-4AAC-BE18-E5617D04EE2E}"/>
    <dgm:cxn modelId="{3430A989-D191-472C-8FA8-6A660DF97E83}" type="presOf" srcId="{3782A6FE-01C1-4D79-9785-CA23593F727C}" destId="{B9F988B4-0335-45D8-A100-1DE744F303AF}" srcOrd="0" destOrd="0" presId="urn:microsoft.com/office/officeart/2005/8/layout/venn3"/>
    <dgm:cxn modelId="{90647B10-8E06-42EB-9908-70DA4CBC0502}" srcId="{CD100D7E-D319-4B7F-BB3C-CD64B54FA48C}" destId="{9AD45FD0-E9F9-4624-A0AD-5C9F68AE015D}" srcOrd="0" destOrd="0" parTransId="{0EF47E06-B99C-4E11-876E-1FEAEF779483}" sibTransId="{4747238E-2075-488B-8C7E-8D26B79354A0}"/>
    <dgm:cxn modelId="{F33455D1-886E-4B33-AB99-6BE1F17D425C}" type="presOf" srcId="{CD100D7E-D319-4B7F-BB3C-CD64B54FA48C}" destId="{71994A11-2FA8-4194-AB1B-04A230FFDE73}" srcOrd="0" destOrd="0" presId="urn:microsoft.com/office/officeart/2005/8/layout/venn3"/>
    <dgm:cxn modelId="{6FD03D3B-436C-4C39-A6F4-1875BEF0C8A9}" type="presParOf" srcId="{71994A11-2FA8-4194-AB1B-04A230FFDE73}" destId="{3082362A-E78C-4462-B7D4-51A8640786E1}" srcOrd="0" destOrd="0" presId="urn:microsoft.com/office/officeart/2005/8/layout/venn3"/>
    <dgm:cxn modelId="{D3DE5D93-5244-4804-AC4D-A285FF7F27EC}" type="presParOf" srcId="{71994A11-2FA8-4194-AB1B-04A230FFDE73}" destId="{194D0B56-C9FA-4AB8-B748-8F0A062DD653}" srcOrd="1" destOrd="0" presId="urn:microsoft.com/office/officeart/2005/8/layout/venn3"/>
    <dgm:cxn modelId="{30880278-0CA0-4399-B485-F82F58174599}" type="presParOf" srcId="{71994A11-2FA8-4194-AB1B-04A230FFDE73}" destId="{B9F988B4-0335-45D8-A100-1DE744F303AF}" srcOrd="2" destOrd="0" presId="urn:microsoft.com/office/officeart/2005/8/layout/venn3"/>
    <dgm:cxn modelId="{518AD44D-60B1-4AAC-ACCB-9B13222752B2}" type="presParOf" srcId="{71994A11-2FA8-4194-AB1B-04A230FFDE73}" destId="{26919117-E11D-4CCF-8882-7852901FB5B6}" srcOrd="3" destOrd="0" presId="urn:microsoft.com/office/officeart/2005/8/layout/venn3"/>
    <dgm:cxn modelId="{2CE8B46C-E3B1-40F2-BF69-1C17B50DB2BC}" type="presParOf" srcId="{71994A11-2FA8-4194-AB1B-04A230FFDE73}" destId="{DDF1AD0D-F7EA-4725-B048-58BEFEEACDD2}"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100D7E-D319-4B7F-BB3C-CD64B54FA48C}" type="doc">
      <dgm:prSet loTypeId="urn:microsoft.com/office/officeart/2005/8/layout/venn3" loCatId="relationship" qsTypeId="urn:microsoft.com/office/officeart/2005/8/quickstyle/simple1" qsCatId="simple" csTypeId="urn:microsoft.com/office/officeart/2005/8/colors/accent3_2" csCatId="accent3" phldr="1"/>
      <dgm:spPr/>
      <dgm:t>
        <a:bodyPr/>
        <a:lstStyle/>
        <a:p>
          <a:endParaRPr lang="en-US"/>
        </a:p>
      </dgm:t>
    </dgm:pt>
    <dgm:pt modelId="{9AD45FD0-E9F9-4624-A0AD-5C9F68AE015D}">
      <dgm:prSet phldrT="[Text]" custT="1"/>
      <dgm:spPr/>
      <dgm:t>
        <a:bodyPr/>
        <a:lstStyle/>
        <a:p>
          <a:r>
            <a:rPr lang="en-US" sz="2300" dirty="0" smtClean="0"/>
            <a:t>Reduce the Number of hours worked</a:t>
          </a:r>
          <a:endParaRPr lang="en-US" sz="2300" dirty="0"/>
        </a:p>
      </dgm:t>
    </dgm:pt>
    <dgm:pt modelId="{0EF47E06-B99C-4E11-876E-1FEAEF779483}" type="parTrans" cxnId="{90647B10-8E06-42EB-9908-70DA4CBC0502}">
      <dgm:prSet/>
      <dgm:spPr/>
      <dgm:t>
        <a:bodyPr/>
        <a:lstStyle/>
        <a:p>
          <a:endParaRPr lang="en-US"/>
        </a:p>
      </dgm:t>
    </dgm:pt>
    <dgm:pt modelId="{4747238E-2075-488B-8C7E-8D26B79354A0}" type="sibTrans" cxnId="{90647B10-8E06-42EB-9908-70DA4CBC0502}">
      <dgm:prSet/>
      <dgm:spPr/>
      <dgm:t>
        <a:bodyPr/>
        <a:lstStyle/>
        <a:p>
          <a:endParaRPr lang="en-US"/>
        </a:p>
      </dgm:t>
    </dgm:pt>
    <dgm:pt modelId="{B426D23B-FA82-4B5A-A074-7B0F18B83697}">
      <dgm:prSet phldrT="[Text]" custT="1"/>
      <dgm:spPr/>
      <dgm:t>
        <a:bodyPr/>
        <a:lstStyle/>
        <a:p>
          <a:r>
            <a:rPr lang="en-US" sz="2300" dirty="0" smtClean="0"/>
            <a:t>Reduce the Number of </a:t>
          </a:r>
          <a:r>
            <a:rPr lang="en-US" sz="2300" dirty="0" smtClean="0"/>
            <a:t>post prod issues introduced</a:t>
          </a:r>
          <a:endParaRPr lang="en-US" sz="2300" dirty="0"/>
        </a:p>
      </dgm:t>
    </dgm:pt>
    <dgm:pt modelId="{698BC07C-04C9-4131-A1BB-2D90F21D3010}" type="parTrans" cxnId="{E2469CCE-FBA8-46BE-A585-888417139A79}">
      <dgm:prSet/>
      <dgm:spPr/>
      <dgm:t>
        <a:bodyPr/>
        <a:lstStyle/>
        <a:p>
          <a:endParaRPr lang="en-US"/>
        </a:p>
      </dgm:t>
    </dgm:pt>
    <dgm:pt modelId="{F13258DB-F481-497C-9EF4-38D6D555B8A2}" type="sibTrans" cxnId="{E2469CCE-FBA8-46BE-A585-888417139A79}">
      <dgm:prSet/>
      <dgm:spPr/>
      <dgm:t>
        <a:bodyPr/>
        <a:lstStyle/>
        <a:p>
          <a:endParaRPr lang="en-US"/>
        </a:p>
      </dgm:t>
    </dgm:pt>
    <dgm:pt modelId="{3782A6FE-01C1-4D79-9785-CA23593F727C}">
      <dgm:prSet phldrT="[Text]" custT="1"/>
      <dgm:spPr/>
      <dgm:t>
        <a:bodyPr/>
        <a:lstStyle/>
        <a:p>
          <a:r>
            <a:rPr lang="en-US" sz="2300" dirty="0" smtClean="0"/>
            <a:t>Increase the Number of bugs found</a:t>
          </a:r>
          <a:endParaRPr lang="en-US" sz="2300" dirty="0"/>
        </a:p>
      </dgm:t>
    </dgm:pt>
    <dgm:pt modelId="{8D6E76D4-9D7F-4A28-93C9-1462E679EFDE}" type="parTrans" cxnId="{9FE03EBD-C972-4AEC-9CF0-4307625FFA7F}">
      <dgm:prSet/>
      <dgm:spPr/>
      <dgm:t>
        <a:bodyPr/>
        <a:lstStyle/>
        <a:p>
          <a:endParaRPr lang="en-US"/>
        </a:p>
      </dgm:t>
    </dgm:pt>
    <dgm:pt modelId="{F322568E-117F-4AAC-BE18-E5617D04EE2E}" type="sibTrans" cxnId="{9FE03EBD-C972-4AEC-9CF0-4307625FFA7F}">
      <dgm:prSet/>
      <dgm:spPr/>
      <dgm:t>
        <a:bodyPr/>
        <a:lstStyle/>
        <a:p>
          <a:endParaRPr lang="en-US"/>
        </a:p>
      </dgm:t>
    </dgm:pt>
    <dgm:pt modelId="{71994A11-2FA8-4194-AB1B-04A230FFDE73}" type="pres">
      <dgm:prSet presAssocID="{CD100D7E-D319-4B7F-BB3C-CD64B54FA48C}" presName="Name0" presStyleCnt="0">
        <dgm:presLayoutVars>
          <dgm:dir/>
          <dgm:resizeHandles val="exact"/>
        </dgm:presLayoutVars>
      </dgm:prSet>
      <dgm:spPr/>
      <dgm:t>
        <a:bodyPr/>
        <a:lstStyle/>
        <a:p>
          <a:endParaRPr lang="en-US"/>
        </a:p>
      </dgm:t>
    </dgm:pt>
    <dgm:pt modelId="{3082362A-E78C-4462-B7D4-51A8640786E1}" type="pres">
      <dgm:prSet presAssocID="{9AD45FD0-E9F9-4624-A0AD-5C9F68AE015D}" presName="Name5" presStyleLbl="vennNode1" presStyleIdx="0" presStyleCnt="3">
        <dgm:presLayoutVars>
          <dgm:bulletEnabled val="1"/>
        </dgm:presLayoutVars>
      </dgm:prSet>
      <dgm:spPr/>
      <dgm:t>
        <a:bodyPr/>
        <a:lstStyle/>
        <a:p>
          <a:endParaRPr lang="en-US"/>
        </a:p>
      </dgm:t>
    </dgm:pt>
    <dgm:pt modelId="{194D0B56-C9FA-4AB8-B748-8F0A062DD653}" type="pres">
      <dgm:prSet presAssocID="{4747238E-2075-488B-8C7E-8D26B79354A0}" presName="space" presStyleCnt="0"/>
      <dgm:spPr/>
    </dgm:pt>
    <dgm:pt modelId="{B9F988B4-0335-45D8-A100-1DE744F303AF}" type="pres">
      <dgm:prSet presAssocID="{3782A6FE-01C1-4D79-9785-CA23593F727C}" presName="Name5" presStyleLbl="vennNode1" presStyleIdx="1" presStyleCnt="3">
        <dgm:presLayoutVars>
          <dgm:bulletEnabled val="1"/>
        </dgm:presLayoutVars>
      </dgm:prSet>
      <dgm:spPr/>
      <dgm:t>
        <a:bodyPr/>
        <a:lstStyle/>
        <a:p>
          <a:endParaRPr lang="en-US"/>
        </a:p>
      </dgm:t>
    </dgm:pt>
    <dgm:pt modelId="{26919117-E11D-4CCF-8882-7852901FB5B6}" type="pres">
      <dgm:prSet presAssocID="{F322568E-117F-4AAC-BE18-E5617D04EE2E}" presName="space" presStyleCnt="0"/>
      <dgm:spPr/>
    </dgm:pt>
    <dgm:pt modelId="{DDF1AD0D-F7EA-4725-B048-58BEFEEACDD2}" type="pres">
      <dgm:prSet presAssocID="{B426D23B-FA82-4B5A-A074-7B0F18B83697}" presName="Name5" presStyleLbl="vennNode1" presStyleIdx="2" presStyleCnt="3">
        <dgm:presLayoutVars>
          <dgm:bulletEnabled val="1"/>
        </dgm:presLayoutVars>
      </dgm:prSet>
      <dgm:spPr/>
      <dgm:t>
        <a:bodyPr/>
        <a:lstStyle/>
        <a:p>
          <a:endParaRPr lang="en-US"/>
        </a:p>
      </dgm:t>
    </dgm:pt>
  </dgm:ptLst>
  <dgm:cxnLst>
    <dgm:cxn modelId="{E2E567FF-DE92-4CB5-B8D6-F1888A3ECEAA}" type="presOf" srcId="{9AD45FD0-E9F9-4624-A0AD-5C9F68AE015D}" destId="{3082362A-E78C-4462-B7D4-51A8640786E1}" srcOrd="0" destOrd="0" presId="urn:microsoft.com/office/officeart/2005/8/layout/venn3"/>
    <dgm:cxn modelId="{9FE03EBD-C972-4AEC-9CF0-4307625FFA7F}" srcId="{CD100D7E-D319-4B7F-BB3C-CD64B54FA48C}" destId="{3782A6FE-01C1-4D79-9785-CA23593F727C}" srcOrd="1" destOrd="0" parTransId="{8D6E76D4-9D7F-4A28-93C9-1462E679EFDE}" sibTransId="{F322568E-117F-4AAC-BE18-E5617D04EE2E}"/>
    <dgm:cxn modelId="{02FF2C63-D83F-4A55-B166-B10FCC908EBD}" type="presOf" srcId="{CD100D7E-D319-4B7F-BB3C-CD64B54FA48C}" destId="{71994A11-2FA8-4194-AB1B-04A230FFDE73}" srcOrd="0" destOrd="0" presId="urn:microsoft.com/office/officeart/2005/8/layout/venn3"/>
    <dgm:cxn modelId="{79C8F00D-C130-4DA6-AD22-254C20AEAA9E}" type="presOf" srcId="{3782A6FE-01C1-4D79-9785-CA23593F727C}" destId="{B9F988B4-0335-45D8-A100-1DE744F303AF}" srcOrd="0" destOrd="0" presId="urn:microsoft.com/office/officeart/2005/8/layout/venn3"/>
    <dgm:cxn modelId="{0C47B563-05DB-49D8-9DE4-C115E95497A3}" type="presOf" srcId="{B426D23B-FA82-4B5A-A074-7B0F18B83697}" destId="{DDF1AD0D-F7EA-4725-B048-58BEFEEACDD2}" srcOrd="0" destOrd="0" presId="urn:microsoft.com/office/officeart/2005/8/layout/venn3"/>
    <dgm:cxn modelId="{90647B10-8E06-42EB-9908-70DA4CBC0502}" srcId="{CD100D7E-D319-4B7F-BB3C-CD64B54FA48C}" destId="{9AD45FD0-E9F9-4624-A0AD-5C9F68AE015D}" srcOrd="0" destOrd="0" parTransId="{0EF47E06-B99C-4E11-876E-1FEAEF779483}" sibTransId="{4747238E-2075-488B-8C7E-8D26B79354A0}"/>
    <dgm:cxn modelId="{E2469CCE-FBA8-46BE-A585-888417139A79}" srcId="{CD100D7E-D319-4B7F-BB3C-CD64B54FA48C}" destId="{B426D23B-FA82-4B5A-A074-7B0F18B83697}" srcOrd="2" destOrd="0" parTransId="{698BC07C-04C9-4131-A1BB-2D90F21D3010}" sibTransId="{F13258DB-F481-497C-9EF4-38D6D555B8A2}"/>
    <dgm:cxn modelId="{5FCE7E3E-093B-486F-AB40-CAF519A39D52}" type="presParOf" srcId="{71994A11-2FA8-4194-AB1B-04A230FFDE73}" destId="{3082362A-E78C-4462-B7D4-51A8640786E1}" srcOrd="0" destOrd="0" presId="urn:microsoft.com/office/officeart/2005/8/layout/venn3"/>
    <dgm:cxn modelId="{4BB198FE-8A1C-43CA-96D1-CE38CD1A7615}" type="presParOf" srcId="{71994A11-2FA8-4194-AB1B-04A230FFDE73}" destId="{194D0B56-C9FA-4AB8-B748-8F0A062DD653}" srcOrd="1" destOrd="0" presId="urn:microsoft.com/office/officeart/2005/8/layout/venn3"/>
    <dgm:cxn modelId="{533482A4-49A5-4850-BC28-133AFA43F494}" type="presParOf" srcId="{71994A11-2FA8-4194-AB1B-04A230FFDE73}" destId="{B9F988B4-0335-45D8-A100-1DE744F303AF}" srcOrd="2" destOrd="0" presId="urn:microsoft.com/office/officeart/2005/8/layout/venn3"/>
    <dgm:cxn modelId="{B117355C-CF2C-495D-AA9E-7869C5811992}" type="presParOf" srcId="{71994A11-2FA8-4194-AB1B-04A230FFDE73}" destId="{26919117-E11D-4CCF-8882-7852901FB5B6}" srcOrd="3" destOrd="0" presId="urn:microsoft.com/office/officeart/2005/8/layout/venn3"/>
    <dgm:cxn modelId="{D93C2E6A-52DF-471B-B6C4-C73F35AFAA9D}" type="presParOf" srcId="{71994A11-2FA8-4194-AB1B-04A230FFDE73}" destId="{DDF1AD0D-F7EA-4725-B048-58BEFEEACDD2}"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D100D7E-D319-4B7F-BB3C-CD64B54FA48C}" type="doc">
      <dgm:prSet loTypeId="urn:microsoft.com/office/officeart/2005/8/layout/venn3" loCatId="relationship" qsTypeId="urn:microsoft.com/office/officeart/2005/8/quickstyle/simple1" qsCatId="simple" csTypeId="urn:microsoft.com/office/officeart/2005/8/colors/accent3_2" csCatId="accent3" phldr="1"/>
      <dgm:spPr/>
      <dgm:t>
        <a:bodyPr/>
        <a:lstStyle/>
        <a:p>
          <a:endParaRPr lang="en-US"/>
        </a:p>
      </dgm:t>
    </dgm:pt>
    <dgm:pt modelId="{9AD45FD0-E9F9-4624-A0AD-5C9F68AE015D}">
      <dgm:prSet phldrT="[Text]" custT="1"/>
      <dgm:spPr/>
      <dgm:t>
        <a:bodyPr/>
        <a:lstStyle/>
        <a:p>
          <a:r>
            <a:rPr lang="en-US" sz="2300" dirty="0" smtClean="0"/>
            <a:t>Reduce the Number of hours worked</a:t>
          </a:r>
          <a:endParaRPr lang="en-US" sz="2300" dirty="0"/>
        </a:p>
      </dgm:t>
    </dgm:pt>
    <dgm:pt modelId="{0EF47E06-B99C-4E11-876E-1FEAEF779483}" type="parTrans" cxnId="{90647B10-8E06-42EB-9908-70DA4CBC0502}">
      <dgm:prSet/>
      <dgm:spPr/>
      <dgm:t>
        <a:bodyPr/>
        <a:lstStyle/>
        <a:p>
          <a:endParaRPr lang="en-US"/>
        </a:p>
      </dgm:t>
    </dgm:pt>
    <dgm:pt modelId="{4747238E-2075-488B-8C7E-8D26B79354A0}" type="sibTrans" cxnId="{90647B10-8E06-42EB-9908-70DA4CBC0502}">
      <dgm:prSet/>
      <dgm:spPr/>
      <dgm:t>
        <a:bodyPr/>
        <a:lstStyle/>
        <a:p>
          <a:endParaRPr lang="en-US"/>
        </a:p>
      </dgm:t>
    </dgm:pt>
    <dgm:pt modelId="{B426D23B-FA82-4B5A-A074-7B0F18B83697}">
      <dgm:prSet phldrT="[Text]" custT="1"/>
      <dgm:spPr/>
      <dgm:t>
        <a:bodyPr/>
        <a:lstStyle/>
        <a:p>
          <a:r>
            <a:rPr lang="en-US" sz="2300" dirty="0" smtClean="0"/>
            <a:t>Reduce the Number of defects introduced</a:t>
          </a:r>
          <a:endParaRPr lang="en-US" sz="2300" dirty="0"/>
        </a:p>
      </dgm:t>
    </dgm:pt>
    <dgm:pt modelId="{698BC07C-04C9-4131-A1BB-2D90F21D3010}" type="parTrans" cxnId="{E2469CCE-FBA8-46BE-A585-888417139A79}">
      <dgm:prSet/>
      <dgm:spPr/>
      <dgm:t>
        <a:bodyPr/>
        <a:lstStyle/>
        <a:p>
          <a:endParaRPr lang="en-US"/>
        </a:p>
      </dgm:t>
    </dgm:pt>
    <dgm:pt modelId="{F13258DB-F481-497C-9EF4-38D6D555B8A2}" type="sibTrans" cxnId="{E2469CCE-FBA8-46BE-A585-888417139A79}">
      <dgm:prSet/>
      <dgm:spPr/>
      <dgm:t>
        <a:bodyPr/>
        <a:lstStyle/>
        <a:p>
          <a:endParaRPr lang="en-US"/>
        </a:p>
      </dgm:t>
    </dgm:pt>
    <dgm:pt modelId="{3782A6FE-01C1-4D79-9785-CA23593F727C}">
      <dgm:prSet phldrT="[Text]" custT="1"/>
      <dgm:spPr/>
      <dgm:t>
        <a:bodyPr/>
        <a:lstStyle/>
        <a:p>
          <a:r>
            <a:rPr lang="en-US" sz="2300" dirty="0" smtClean="0"/>
            <a:t>Increase the Number of bugs found</a:t>
          </a:r>
          <a:endParaRPr lang="en-US" sz="2300" dirty="0"/>
        </a:p>
      </dgm:t>
    </dgm:pt>
    <dgm:pt modelId="{8D6E76D4-9D7F-4A28-93C9-1462E679EFDE}" type="parTrans" cxnId="{9FE03EBD-C972-4AEC-9CF0-4307625FFA7F}">
      <dgm:prSet/>
      <dgm:spPr/>
      <dgm:t>
        <a:bodyPr/>
        <a:lstStyle/>
        <a:p>
          <a:endParaRPr lang="en-US"/>
        </a:p>
      </dgm:t>
    </dgm:pt>
    <dgm:pt modelId="{F322568E-117F-4AAC-BE18-E5617D04EE2E}" type="sibTrans" cxnId="{9FE03EBD-C972-4AEC-9CF0-4307625FFA7F}">
      <dgm:prSet/>
      <dgm:spPr/>
      <dgm:t>
        <a:bodyPr/>
        <a:lstStyle/>
        <a:p>
          <a:endParaRPr lang="en-US"/>
        </a:p>
      </dgm:t>
    </dgm:pt>
    <dgm:pt modelId="{71994A11-2FA8-4194-AB1B-04A230FFDE73}" type="pres">
      <dgm:prSet presAssocID="{CD100D7E-D319-4B7F-BB3C-CD64B54FA48C}" presName="Name0" presStyleCnt="0">
        <dgm:presLayoutVars>
          <dgm:dir/>
          <dgm:resizeHandles val="exact"/>
        </dgm:presLayoutVars>
      </dgm:prSet>
      <dgm:spPr/>
      <dgm:t>
        <a:bodyPr/>
        <a:lstStyle/>
        <a:p>
          <a:endParaRPr lang="en-US"/>
        </a:p>
      </dgm:t>
    </dgm:pt>
    <dgm:pt modelId="{3082362A-E78C-4462-B7D4-51A8640786E1}" type="pres">
      <dgm:prSet presAssocID="{9AD45FD0-E9F9-4624-A0AD-5C9F68AE015D}" presName="Name5" presStyleLbl="vennNode1" presStyleIdx="0" presStyleCnt="3">
        <dgm:presLayoutVars>
          <dgm:bulletEnabled val="1"/>
        </dgm:presLayoutVars>
      </dgm:prSet>
      <dgm:spPr/>
      <dgm:t>
        <a:bodyPr/>
        <a:lstStyle/>
        <a:p>
          <a:endParaRPr lang="en-US"/>
        </a:p>
      </dgm:t>
    </dgm:pt>
    <dgm:pt modelId="{194D0B56-C9FA-4AB8-B748-8F0A062DD653}" type="pres">
      <dgm:prSet presAssocID="{4747238E-2075-488B-8C7E-8D26B79354A0}" presName="space" presStyleCnt="0"/>
      <dgm:spPr/>
    </dgm:pt>
    <dgm:pt modelId="{B9F988B4-0335-45D8-A100-1DE744F303AF}" type="pres">
      <dgm:prSet presAssocID="{3782A6FE-01C1-4D79-9785-CA23593F727C}" presName="Name5" presStyleLbl="vennNode1" presStyleIdx="1" presStyleCnt="3">
        <dgm:presLayoutVars>
          <dgm:bulletEnabled val="1"/>
        </dgm:presLayoutVars>
      </dgm:prSet>
      <dgm:spPr/>
      <dgm:t>
        <a:bodyPr/>
        <a:lstStyle/>
        <a:p>
          <a:endParaRPr lang="en-US"/>
        </a:p>
      </dgm:t>
    </dgm:pt>
    <dgm:pt modelId="{26919117-E11D-4CCF-8882-7852901FB5B6}" type="pres">
      <dgm:prSet presAssocID="{F322568E-117F-4AAC-BE18-E5617D04EE2E}" presName="space" presStyleCnt="0"/>
      <dgm:spPr/>
    </dgm:pt>
    <dgm:pt modelId="{DDF1AD0D-F7EA-4725-B048-58BEFEEACDD2}" type="pres">
      <dgm:prSet presAssocID="{B426D23B-FA82-4B5A-A074-7B0F18B83697}" presName="Name5" presStyleLbl="vennNode1" presStyleIdx="2" presStyleCnt="3">
        <dgm:presLayoutVars>
          <dgm:bulletEnabled val="1"/>
        </dgm:presLayoutVars>
      </dgm:prSet>
      <dgm:spPr/>
      <dgm:t>
        <a:bodyPr/>
        <a:lstStyle/>
        <a:p>
          <a:endParaRPr lang="en-US"/>
        </a:p>
      </dgm:t>
    </dgm:pt>
  </dgm:ptLst>
  <dgm:cxnLst>
    <dgm:cxn modelId="{7570748B-1084-4F0E-ABFF-F8F9EA26910C}" type="presOf" srcId="{B426D23B-FA82-4B5A-A074-7B0F18B83697}" destId="{DDF1AD0D-F7EA-4725-B048-58BEFEEACDD2}" srcOrd="0" destOrd="0" presId="urn:microsoft.com/office/officeart/2005/8/layout/venn3"/>
    <dgm:cxn modelId="{E2469CCE-FBA8-46BE-A585-888417139A79}" srcId="{CD100D7E-D319-4B7F-BB3C-CD64B54FA48C}" destId="{B426D23B-FA82-4B5A-A074-7B0F18B83697}" srcOrd="2" destOrd="0" parTransId="{698BC07C-04C9-4131-A1BB-2D90F21D3010}" sibTransId="{F13258DB-F481-497C-9EF4-38D6D555B8A2}"/>
    <dgm:cxn modelId="{E1ECFC7D-2F7D-49CE-A8FB-9ECE76FBA33B}" type="presOf" srcId="{3782A6FE-01C1-4D79-9785-CA23593F727C}" destId="{B9F988B4-0335-45D8-A100-1DE744F303AF}" srcOrd="0" destOrd="0" presId="urn:microsoft.com/office/officeart/2005/8/layout/venn3"/>
    <dgm:cxn modelId="{B9C51DB1-E492-4AC7-AE11-A18DF829BB88}" type="presOf" srcId="{CD100D7E-D319-4B7F-BB3C-CD64B54FA48C}" destId="{71994A11-2FA8-4194-AB1B-04A230FFDE73}" srcOrd="0" destOrd="0" presId="urn:microsoft.com/office/officeart/2005/8/layout/venn3"/>
    <dgm:cxn modelId="{9FE03EBD-C972-4AEC-9CF0-4307625FFA7F}" srcId="{CD100D7E-D319-4B7F-BB3C-CD64B54FA48C}" destId="{3782A6FE-01C1-4D79-9785-CA23593F727C}" srcOrd="1" destOrd="0" parTransId="{8D6E76D4-9D7F-4A28-93C9-1462E679EFDE}" sibTransId="{F322568E-117F-4AAC-BE18-E5617D04EE2E}"/>
    <dgm:cxn modelId="{90647B10-8E06-42EB-9908-70DA4CBC0502}" srcId="{CD100D7E-D319-4B7F-BB3C-CD64B54FA48C}" destId="{9AD45FD0-E9F9-4624-A0AD-5C9F68AE015D}" srcOrd="0" destOrd="0" parTransId="{0EF47E06-B99C-4E11-876E-1FEAEF779483}" sibTransId="{4747238E-2075-488B-8C7E-8D26B79354A0}"/>
    <dgm:cxn modelId="{754F24B9-B3BF-4F1A-A141-2CB9523A2E2A}" type="presOf" srcId="{9AD45FD0-E9F9-4624-A0AD-5C9F68AE015D}" destId="{3082362A-E78C-4462-B7D4-51A8640786E1}" srcOrd="0" destOrd="0" presId="urn:microsoft.com/office/officeart/2005/8/layout/venn3"/>
    <dgm:cxn modelId="{029A370A-F79B-4BD7-B161-9959A169EE6D}" type="presParOf" srcId="{71994A11-2FA8-4194-AB1B-04A230FFDE73}" destId="{3082362A-E78C-4462-B7D4-51A8640786E1}" srcOrd="0" destOrd="0" presId="urn:microsoft.com/office/officeart/2005/8/layout/venn3"/>
    <dgm:cxn modelId="{B47E4C25-E493-4C42-B8F5-2A598E058063}" type="presParOf" srcId="{71994A11-2FA8-4194-AB1B-04A230FFDE73}" destId="{194D0B56-C9FA-4AB8-B748-8F0A062DD653}" srcOrd="1" destOrd="0" presId="urn:microsoft.com/office/officeart/2005/8/layout/venn3"/>
    <dgm:cxn modelId="{1ED6E522-C39E-433F-B862-CC47028A3A70}" type="presParOf" srcId="{71994A11-2FA8-4194-AB1B-04A230FFDE73}" destId="{B9F988B4-0335-45D8-A100-1DE744F303AF}" srcOrd="2" destOrd="0" presId="urn:microsoft.com/office/officeart/2005/8/layout/venn3"/>
    <dgm:cxn modelId="{9B703F9C-C91C-4BC7-9F43-EC12C0C92562}" type="presParOf" srcId="{71994A11-2FA8-4194-AB1B-04A230FFDE73}" destId="{26919117-E11D-4CCF-8882-7852901FB5B6}" srcOrd="3" destOrd="0" presId="urn:microsoft.com/office/officeart/2005/8/layout/venn3"/>
    <dgm:cxn modelId="{7CC0A66A-6C69-4D96-994B-EC475C747DB4}" type="presParOf" srcId="{71994A11-2FA8-4194-AB1B-04A230FFDE73}" destId="{DDF1AD0D-F7EA-4725-B048-58BEFEEACDD2}"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E108C68-0944-4016-BF33-1B1C2E5E434F}" type="doc">
      <dgm:prSet loTypeId="urn:microsoft.com/office/officeart/2005/8/layout/vList6" loCatId="list" qsTypeId="urn:microsoft.com/office/officeart/2005/8/quickstyle/simple1" qsCatId="simple" csTypeId="urn:microsoft.com/office/officeart/2005/8/colors/accent3_1" csCatId="accent3" phldr="1"/>
      <dgm:spPr/>
      <dgm:t>
        <a:bodyPr/>
        <a:lstStyle/>
        <a:p>
          <a:endParaRPr lang="en-US"/>
        </a:p>
      </dgm:t>
    </dgm:pt>
    <dgm:pt modelId="{0A9CBEF8-B600-4A70-90F2-D9361B8BDB74}">
      <dgm:prSet phldrT="[Text]"/>
      <dgm:spPr/>
      <dgm:t>
        <a:bodyPr/>
        <a:lstStyle/>
        <a:p>
          <a:r>
            <a:rPr lang="en-US" dirty="0" smtClean="0"/>
            <a:t>Post-production issues incurred</a:t>
          </a:r>
          <a:endParaRPr lang="en-US" dirty="0"/>
        </a:p>
      </dgm:t>
    </dgm:pt>
    <dgm:pt modelId="{EEFA779A-9BBD-4AD6-8BE5-B280F889C076}" type="parTrans" cxnId="{B1EF125D-9258-4295-8FE8-70BCF71BEFD8}">
      <dgm:prSet/>
      <dgm:spPr/>
      <dgm:t>
        <a:bodyPr/>
        <a:lstStyle/>
        <a:p>
          <a:endParaRPr lang="en-US"/>
        </a:p>
      </dgm:t>
    </dgm:pt>
    <dgm:pt modelId="{5CE47DDE-869C-42B6-B6DD-C245BDDEF26B}" type="sibTrans" cxnId="{B1EF125D-9258-4295-8FE8-70BCF71BEFD8}">
      <dgm:prSet/>
      <dgm:spPr/>
      <dgm:t>
        <a:bodyPr/>
        <a:lstStyle/>
        <a:p>
          <a:endParaRPr lang="en-US"/>
        </a:p>
      </dgm:t>
    </dgm:pt>
    <dgm:pt modelId="{CF60A3A8-A935-406B-A280-CF10AFB94F1D}">
      <dgm:prSet phldrT="[Text]"/>
      <dgm:spPr/>
      <dgm:t>
        <a:bodyPr/>
        <a:lstStyle/>
        <a:p>
          <a:r>
            <a:rPr lang="en-US" dirty="0" smtClean="0"/>
            <a:t>Number/percentage per team/person – support tickets – over period of time.</a:t>
          </a:r>
          <a:endParaRPr lang="en-US" dirty="0"/>
        </a:p>
      </dgm:t>
    </dgm:pt>
    <dgm:pt modelId="{FF52FE58-42C8-4671-A464-FB8B702D5B89}" type="parTrans" cxnId="{106FCE4F-63C3-4B8F-B31F-07C87852F286}">
      <dgm:prSet/>
      <dgm:spPr/>
      <dgm:t>
        <a:bodyPr/>
        <a:lstStyle/>
        <a:p>
          <a:endParaRPr lang="en-US"/>
        </a:p>
      </dgm:t>
    </dgm:pt>
    <dgm:pt modelId="{ED87F926-D0FE-4529-945C-07724C135EA8}" type="sibTrans" cxnId="{106FCE4F-63C3-4B8F-B31F-07C87852F286}">
      <dgm:prSet/>
      <dgm:spPr/>
      <dgm:t>
        <a:bodyPr/>
        <a:lstStyle/>
        <a:p>
          <a:endParaRPr lang="en-US"/>
        </a:p>
      </dgm:t>
    </dgm:pt>
    <dgm:pt modelId="{AC3B1CCB-053C-405C-94C7-052C77CC5FD4}">
      <dgm:prSet phldrT="[Text]"/>
      <dgm:spPr/>
      <dgm:t>
        <a:bodyPr/>
        <a:lstStyle/>
        <a:p>
          <a:r>
            <a:rPr lang="en-US" dirty="0" smtClean="0"/>
            <a:t>What my team needs to be testing</a:t>
          </a:r>
          <a:endParaRPr lang="en-US" dirty="0"/>
        </a:p>
      </dgm:t>
    </dgm:pt>
    <dgm:pt modelId="{927918B1-6480-45E2-BA3C-798B1B38900B}" type="parTrans" cxnId="{8CAB53AB-3019-45F6-ACE4-95DBC94C44A5}">
      <dgm:prSet/>
      <dgm:spPr/>
      <dgm:t>
        <a:bodyPr/>
        <a:lstStyle/>
        <a:p>
          <a:endParaRPr lang="en-US"/>
        </a:p>
      </dgm:t>
    </dgm:pt>
    <dgm:pt modelId="{3F6B8C5B-E5CB-4F42-92CA-4C282564A879}" type="sibTrans" cxnId="{8CAB53AB-3019-45F6-ACE4-95DBC94C44A5}">
      <dgm:prSet/>
      <dgm:spPr/>
      <dgm:t>
        <a:bodyPr/>
        <a:lstStyle/>
        <a:p>
          <a:endParaRPr lang="en-US"/>
        </a:p>
      </dgm:t>
    </dgm:pt>
    <dgm:pt modelId="{25D378B5-5D8B-467A-978C-0745DE2B6A95}">
      <dgm:prSet phldrT="[Text]"/>
      <dgm:spPr/>
      <dgm:t>
        <a:bodyPr/>
        <a:lstStyle/>
        <a:p>
          <a:r>
            <a:rPr lang="en-US" dirty="0" smtClean="0"/>
            <a:t>Omniture, </a:t>
          </a:r>
          <a:r>
            <a:rPr lang="en-US" dirty="0" err="1" smtClean="0"/>
            <a:t>Splunk</a:t>
          </a:r>
          <a:r>
            <a:rPr lang="en-US" dirty="0" smtClean="0"/>
            <a:t>, Google Analytics</a:t>
          </a:r>
          <a:endParaRPr lang="en-US" dirty="0"/>
        </a:p>
      </dgm:t>
    </dgm:pt>
    <dgm:pt modelId="{C1FAF8A3-AB2B-4D39-B0AD-ED0E07BFCADD}" type="parTrans" cxnId="{E92D08A7-153B-40E9-A3FE-1B31873789C3}">
      <dgm:prSet/>
      <dgm:spPr/>
      <dgm:t>
        <a:bodyPr/>
        <a:lstStyle/>
        <a:p>
          <a:endParaRPr lang="en-US"/>
        </a:p>
      </dgm:t>
    </dgm:pt>
    <dgm:pt modelId="{38060E14-C5D7-4093-8CBA-8F2D310BBFCF}" type="sibTrans" cxnId="{E92D08A7-153B-40E9-A3FE-1B31873789C3}">
      <dgm:prSet/>
      <dgm:spPr/>
      <dgm:t>
        <a:bodyPr/>
        <a:lstStyle/>
        <a:p>
          <a:endParaRPr lang="en-US"/>
        </a:p>
      </dgm:t>
    </dgm:pt>
    <dgm:pt modelId="{1342B1DF-A86C-473B-908F-52B103F4821C}">
      <dgm:prSet phldrT="[Text]"/>
      <dgm:spPr/>
      <dgm:t>
        <a:bodyPr/>
        <a:lstStyle/>
        <a:p>
          <a:r>
            <a:rPr lang="en-US" dirty="0" smtClean="0"/>
            <a:t>Created to end test cases based on real customer metrics</a:t>
          </a:r>
          <a:endParaRPr lang="en-US" dirty="0"/>
        </a:p>
      </dgm:t>
    </dgm:pt>
    <dgm:pt modelId="{2E57E834-E1A1-47D6-BB1D-5E95A3160B63}" type="parTrans" cxnId="{4377CA69-8BE5-46DA-AD0A-9D8E3344876C}">
      <dgm:prSet/>
      <dgm:spPr/>
      <dgm:t>
        <a:bodyPr/>
        <a:lstStyle/>
        <a:p>
          <a:endParaRPr lang="en-US"/>
        </a:p>
      </dgm:t>
    </dgm:pt>
    <dgm:pt modelId="{67FC8432-3E1C-4061-8C6F-FB55462D31B1}" type="sibTrans" cxnId="{4377CA69-8BE5-46DA-AD0A-9D8E3344876C}">
      <dgm:prSet/>
      <dgm:spPr/>
      <dgm:t>
        <a:bodyPr/>
        <a:lstStyle/>
        <a:p>
          <a:endParaRPr lang="en-US"/>
        </a:p>
      </dgm:t>
    </dgm:pt>
    <dgm:pt modelId="{54C0327D-5430-46CA-AF78-2B985BA52596}">
      <dgm:prSet phldrT="[Text]"/>
      <dgm:spPr/>
      <dgm:t>
        <a:bodyPr/>
        <a:lstStyle/>
        <a:p>
          <a:r>
            <a:rPr lang="en-US" dirty="0" smtClean="0"/>
            <a:t>Choose the mobile devices, browsers we test based on real customer metrics</a:t>
          </a:r>
          <a:endParaRPr lang="en-US" dirty="0"/>
        </a:p>
      </dgm:t>
    </dgm:pt>
    <dgm:pt modelId="{2A5F0374-BA7A-48E3-ABD7-19A5C9C7C55C}" type="parTrans" cxnId="{A68B30AE-4165-49F5-8FA6-8728A83DD3BD}">
      <dgm:prSet/>
      <dgm:spPr/>
      <dgm:t>
        <a:bodyPr/>
        <a:lstStyle/>
        <a:p>
          <a:endParaRPr lang="en-US"/>
        </a:p>
      </dgm:t>
    </dgm:pt>
    <dgm:pt modelId="{759F85B0-8FE3-4900-9D47-A692D892596E}" type="sibTrans" cxnId="{A68B30AE-4165-49F5-8FA6-8728A83DD3BD}">
      <dgm:prSet/>
      <dgm:spPr/>
      <dgm:t>
        <a:bodyPr/>
        <a:lstStyle/>
        <a:p>
          <a:endParaRPr lang="en-US"/>
        </a:p>
      </dgm:t>
    </dgm:pt>
    <dgm:pt modelId="{56BF8AAD-408B-4C12-9600-ED31E7CFD94D}">
      <dgm:prSet phldrT="[Text]"/>
      <dgm:spPr/>
      <dgm:t>
        <a:bodyPr/>
        <a:lstStyle/>
        <a:p>
          <a:endParaRPr lang="en-US" dirty="0"/>
        </a:p>
      </dgm:t>
    </dgm:pt>
    <dgm:pt modelId="{2BA8FD70-917B-49CA-AE60-EFA9945C9800}" type="parTrans" cxnId="{EEE3273B-32DD-402D-961E-8A4059C04BB8}">
      <dgm:prSet/>
      <dgm:spPr/>
      <dgm:t>
        <a:bodyPr/>
        <a:lstStyle/>
        <a:p>
          <a:endParaRPr lang="en-US"/>
        </a:p>
      </dgm:t>
    </dgm:pt>
    <dgm:pt modelId="{F438A21C-58A2-487F-81D7-F7FD84700759}" type="sibTrans" cxnId="{EEE3273B-32DD-402D-961E-8A4059C04BB8}">
      <dgm:prSet/>
      <dgm:spPr/>
      <dgm:t>
        <a:bodyPr/>
        <a:lstStyle/>
        <a:p>
          <a:endParaRPr lang="en-US"/>
        </a:p>
      </dgm:t>
    </dgm:pt>
    <dgm:pt modelId="{2039AA24-038D-4D21-BAC4-2C966D36322C}" type="pres">
      <dgm:prSet presAssocID="{1E108C68-0944-4016-BF33-1B1C2E5E434F}" presName="Name0" presStyleCnt="0">
        <dgm:presLayoutVars>
          <dgm:dir/>
          <dgm:animLvl val="lvl"/>
          <dgm:resizeHandles/>
        </dgm:presLayoutVars>
      </dgm:prSet>
      <dgm:spPr/>
      <dgm:t>
        <a:bodyPr/>
        <a:lstStyle/>
        <a:p>
          <a:endParaRPr lang="en-US"/>
        </a:p>
      </dgm:t>
    </dgm:pt>
    <dgm:pt modelId="{BFBF1848-ED23-424E-838A-38A29782270D}" type="pres">
      <dgm:prSet presAssocID="{0A9CBEF8-B600-4A70-90F2-D9361B8BDB74}" presName="linNode" presStyleCnt="0"/>
      <dgm:spPr/>
    </dgm:pt>
    <dgm:pt modelId="{81BCEBF5-0BA3-485E-8E2B-1F483CA1B5C5}" type="pres">
      <dgm:prSet presAssocID="{0A9CBEF8-B600-4A70-90F2-D9361B8BDB74}" presName="parentShp" presStyleLbl="node1" presStyleIdx="0" presStyleCnt="2">
        <dgm:presLayoutVars>
          <dgm:bulletEnabled val="1"/>
        </dgm:presLayoutVars>
      </dgm:prSet>
      <dgm:spPr/>
      <dgm:t>
        <a:bodyPr/>
        <a:lstStyle/>
        <a:p>
          <a:endParaRPr lang="en-US"/>
        </a:p>
      </dgm:t>
    </dgm:pt>
    <dgm:pt modelId="{4CB38D53-BE08-4250-B269-04D390E000FD}" type="pres">
      <dgm:prSet presAssocID="{0A9CBEF8-B600-4A70-90F2-D9361B8BDB74}" presName="childShp" presStyleLbl="bgAccFollowNode1" presStyleIdx="0" presStyleCnt="2">
        <dgm:presLayoutVars>
          <dgm:bulletEnabled val="1"/>
        </dgm:presLayoutVars>
      </dgm:prSet>
      <dgm:spPr/>
      <dgm:t>
        <a:bodyPr/>
        <a:lstStyle/>
        <a:p>
          <a:endParaRPr lang="en-US"/>
        </a:p>
      </dgm:t>
    </dgm:pt>
    <dgm:pt modelId="{124193FD-7B6B-46FD-96FB-695DBDA749EE}" type="pres">
      <dgm:prSet presAssocID="{5CE47DDE-869C-42B6-B6DD-C245BDDEF26B}" presName="spacing" presStyleCnt="0"/>
      <dgm:spPr/>
    </dgm:pt>
    <dgm:pt modelId="{1A6C487B-DF77-4875-9B12-18052D924ADB}" type="pres">
      <dgm:prSet presAssocID="{AC3B1CCB-053C-405C-94C7-052C77CC5FD4}" presName="linNode" presStyleCnt="0"/>
      <dgm:spPr/>
    </dgm:pt>
    <dgm:pt modelId="{84BD0584-E3B0-4BF4-8183-0334F286E9DA}" type="pres">
      <dgm:prSet presAssocID="{AC3B1CCB-053C-405C-94C7-052C77CC5FD4}" presName="parentShp" presStyleLbl="node1" presStyleIdx="1" presStyleCnt="2">
        <dgm:presLayoutVars>
          <dgm:bulletEnabled val="1"/>
        </dgm:presLayoutVars>
      </dgm:prSet>
      <dgm:spPr/>
      <dgm:t>
        <a:bodyPr/>
        <a:lstStyle/>
        <a:p>
          <a:endParaRPr lang="en-US"/>
        </a:p>
      </dgm:t>
    </dgm:pt>
    <dgm:pt modelId="{072DCB5B-ED08-40D0-85C8-004C88B3DA1D}" type="pres">
      <dgm:prSet presAssocID="{AC3B1CCB-053C-405C-94C7-052C77CC5FD4}" presName="childShp" presStyleLbl="bgAccFollowNode1" presStyleIdx="1" presStyleCnt="2">
        <dgm:presLayoutVars>
          <dgm:bulletEnabled val="1"/>
        </dgm:presLayoutVars>
      </dgm:prSet>
      <dgm:spPr/>
      <dgm:t>
        <a:bodyPr/>
        <a:lstStyle/>
        <a:p>
          <a:endParaRPr lang="en-US"/>
        </a:p>
      </dgm:t>
    </dgm:pt>
  </dgm:ptLst>
  <dgm:cxnLst>
    <dgm:cxn modelId="{E92D08A7-153B-40E9-A3FE-1B31873789C3}" srcId="{AC3B1CCB-053C-405C-94C7-052C77CC5FD4}" destId="{25D378B5-5D8B-467A-978C-0745DE2B6A95}" srcOrd="0" destOrd="0" parTransId="{C1FAF8A3-AB2B-4D39-B0AD-ED0E07BFCADD}" sibTransId="{38060E14-C5D7-4093-8CBA-8F2D310BBFCF}"/>
    <dgm:cxn modelId="{EEE3273B-32DD-402D-961E-8A4059C04BB8}" srcId="{0A9CBEF8-B600-4A70-90F2-D9361B8BDB74}" destId="{56BF8AAD-408B-4C12-9600-ED31E7CFD94D}" srcOrd="0" destOrd="0" parTransId="{2BA8FD70-917B-49CA-AE60-EFA9945C9800}" sibTransId="{F438A21C-58A2-487F-81D7-F7FD84700759}"/>
    <dgm:cxn modelId="{0298B960-9D2B-41DA-8329-E92D04AEF1C2}" type="presOf" srcId="{AC3B1CCB-053C-405C-94C7-052C77CC5FD4}" destId="{84BD0584-E3B0-4BF4-8183-0334F286E9DA}" srcOrd="0" destOrd="0" presId="urn:microsoft.com/office/officeart/2005/8/layout/vList6"/>
    <dgm:cxn modelId="{0CC94839-F860-4FED-B508-AFA567E61595}" type="presOf" srcId="{0A9CBEF8-B600-4A70-90F2-D9361B8BDB74}" destId="{81BCEBF5-0BA3-485E-8E2B-1F483CA1B5C5}" srcOrd="0" destOrd="0" presId="urn:microsoft.com/office/officeart/2005/8/layout/vList6"/>
    <dgm:cxn modelId="{F228C62E-FBCD-4E24-BC4F-4A5D6C164E27}" type="presOf" srcId="{56BF8AAD-408B-4C12-9600-ED31E7CFD94D}" destId="{4CB38D53-BE08-4250-B269-04D390E000FD}" srcOrd="0" destOrd="0" presId="urn:microsoft.com/office/officeart/2005/8/layout/vList6"/>
    <dgm:cxn modelId="{5600EC42-AD7A-4633-992C-65B809DA35CC}" type="presOf" srcId="{1E108C68-0944-4016-BF33-1B1C2E5E434F}" destId="{2039AA24-038D-4D21-BAC4-2C966D36322C}" srcOrd="0" destOrd="0" presId="urn:microsoft.com/office/officeart/2005/8/layout/vList6"/>
    <dgm:cxn modelId="{106FCE4F-63C3-4B8F-B31F-07C87852F286}" srcId="{0A9CBEF8-B600-4A70-90F2-D9361B8BDB74}" destId="{CF60A3A8-A935-406B-A280-CF10AFB94F1D}" srcOrd="1" destOrd="0" parTransId="{FF52FE58-42C8-4671-A464-FB8B702D5B89}" sibTransId="{ED87F926-D0FE-4529-945C-07724C135EA8}"/>
    <dgm:cxn modelId="{B1EF125D-9258-4295-8FE8-70BCF71BEFD8}" srcId="{1E108C68-0944-4016-BF33-1B1C2E5E434F}" destId="{0A9CBEF8-B600-4A70-90F2-D9361B8BDB74}" srcOrd="0" destOrd="0" parTransId="{EEFA779A-9BBD-4AD6-8BE5-B280F889C076}" sibTransId="{5CE47DDE-869C-42B6-B6DD-C245BDDEF26B}"/>
    <dgm:cxn modelId="{8B425FCE-9698-4EB7-B33F-163D1EE0D739}" type="presOf" srcId="{25D378B5-5D8B-467A-978C-0745DE2B6A95}" destId="{072DCB5B-ED08-40D0-85C8-004C88B3DA1D}" srcOrd="0" destOrd="0" presId="urn:microsoft.com/office/officeart/2005/8/layout/vList6"/>
    <dgm:cxn modelId="{4377CA69-8BE5-46DA-AD0A-9D8E3344876C}" srcId="{AC3B1CCB-053C-405C-94C7-052C77CC5FD4}" destId="{1342B1DF-A86C-473B-908F-52B103F4821C}" srcOrd="1" destOrd="0" parTransId="{2E57E834-E1A1-47D6-BB1D-5E95A3160B63}" sibTransId="{67FC8432-3E1C-4061-8C6F-FB55462D31B1}"/>
    <dgm:cxn modelId="{A68B30AE-4165-49F5-8FA6-8728A83DD3BD}" srcId="{AC3B1CCB-053C-405C-94C7-052C77CC5FD4}" destId="{54C0327D-5430-46CA-AF78-2B985BA52596}" srcOrd="2" destOrd="0" parTransId="{2A5F0374-BA7A-48E3-ABD7-19A5C9C7C55C}" sibTransId="{759F85B0-8FE3-4900-9D47-A692D892596E}"/>
    <dgm:cxn modelId="{BE4BB851-BC17-46AC-8FFE-B8192A65B64A}" type="presOf" srcId="{54C0327D-5430-46CA-AF78-2B985BA52596}" destId="{072DCB5B-ED08-40D0-85C8-004C88B3DA1D}" srcOrd="0" destOrd="2" presId="urn:microsoft.com/office/officeart/2005/8/layout/vList6"/>
    <dgm:cxn modelId="{F4A30CA2-D559-493D-8B63-C9AD1607B38C}" type="presOf" srcId="{CF60A3A8-A935-406B-A280-CF10AFB94F1D}" destId="{4CB38D53-BE08-4250-B269-04D390E000FD}" srcOrd="0" destOrd="1" presId="urn:microsoft.com/office/officeart/2005/8/layout/vList6"/>
    <dgm:cxn modelId="{8CAB53AB-3019-45F6-ACE4-95DBC94C44A5}" srcId="{1E108C68-0944-4016-BF33-1B1C2E5E434F}" destId="{AC3B1CCB-053C-405C-94C7-052C77CC5FD4}" srcOrd="1" destOrd="0" parTransId="{927918B1-6480-45E2-BA3C-798B1B38900B}" sibTransId="{3F6B8C5B-E5CB-4F42-92CA-4C282564A879}"/>
    <dgm:cxn modelId="{779D59F3-C26E-4661-8EF3-185DFB7CEB63}" type="presOf" srcId="{1342B1DF-A86C-473B-908F-52B103F4821C}" destId="{072DCB5B-ED08-40D0-85C8-004C88B3DA1D}" srcOrd="0" destOrd="1" presId="urn:microsoft.com/office/officeart/2005/8/layout/vList6"/>
    <dgm:cxn modelId="{CE24C9EF-BB22-4607-AB3A-F59F1B1A9EA0}" type="presParOf" srcId="{2039AA24-038D-4D21-BAC4-2C966D36322C}" destId="{BFBF1848-ED23-424E-838A-38A29782270D}" srcOrd="0" destOrd="0" presId="urn:microsoft.com/office/officeart/2005/8/layout/vList6"/>
    <dgm:cxn modelId="{2CD60FA3-DE02-4EFF-9C45-F5AA24515E63}" type="presParOf" srcId="{BFBF1848-ED23-424E-838A-38A29782270D}" destId="{81BCEBF5-0BA3-485E-8E2B-1F483CA1B5C5}" srcOrd="0" destOrd="0" presId="urn:microsoft.com/office/officeart/2005/8/layout/vList6"/>
    <dgm:cxn modelId="{9C5A6274-A7F2-435A-96E5-0A14CA6E852E}" type="presParOf" srcId="{BFBF1848-ED23-424E-838A-38A29782270D}" destId="{4CB38D53-BE08-4250-B269-04D390E000FD}" srcOrd="1" destOrd="0" presId="urn:microsoft.com/office/officeart/2005/8/layout/vList6"/>
    <dgm:cxn modelId="{7937D40F-E24E-4DAC-A40A-56A135C909E9}" type="presParOf" srcId="{2039AA24-038D-4D21-BAC4-2C966D36322C}" destId="{124193FD-7B6B-46FD-96FB-695DBDA749EE}" srcOrd="1" destOrd="0" presId="urn:microsoft.com/office/officeart/2005/8/layout/vList6"/>
    <dgm:cxn modelId="{76417076-1BE1-4D42-9230-7F1641B3866A}" type="presParOf" srcId="{2039AA24-038D-4D21-BAC4-2C966D36322C}" destId="{1A6C487B-DF77-4875-9B12-18052D924ADB}" srcOrd="2" destOrd="0" presId="urn:microsoft.com/office/officeart/2005/8/layout/vList6"/>
    <dgm:cxn modelId="{2A451520-0339-4504-857B-1C2D1A476F99}" type="presParOf" srcId="{1A6C487B-DF77-4875-9B12-18052D924ADB}" destId="{84BD0584-E3B0-4BF4-8183-0334F286E9DA}" srcOrd="0" destOrd="0" presId="urn:microsoft.com/office/officeart/2005/8/layout/vList6"/>
    <dgm:cxn modelId="{D7C640BE-B1F6-438A-9249-3127E6E47476}" type="presParOf" srcId="{1A6C487B-DF77-4875-9B12-18052D924ADB}" destId="{072DCB5B-ED08-40D0-85C8-004C88B3DA1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E108C68-0944-4016-BF33-1B1C2E5E434F}" type="doc">
      <dgm:prSet loTypeId="urn:microsoft.com/office/officeart/2005/8/layout/vList6" loCatId="list" qsTypeId="urn:microsoft.com/office/officeart/2005/8/quickstyle/simple1" qsCatId="simple" csTypeId="urn:microsoft.com/office/officeart/2005/8/colors/accent3_1" csCatId="accent3" phldr="1"/>
      <dgm:spPr/>
      <dgm:t>
        <a:bodyPr/>
        <a:lstStyle/>
        <a:p>
          <a:endParaRPr lang="en-US"/>
        </a:p>
      </dgm:t>
    </dgm:pt>
    <dgm:pt modelId="{0A9CBEF8-B600-4A70-90F2-D9361B8BDB74}">
      <dgm:prSet phldrT="[Text]"/>
      <dgm:spPr/>
      <dgm:t>
        <a:bodyPr/>
        <a:lstStyle/>
        <a:p>
          <a:r>
            <a:rPr lang="en-US" dirty="0" smtClean="0"/>
            <a:t>Hours required</a:t>
          </a:r>
          <a:endParaRPr lang="en-US" dirty="0"/>
        </a:p>
      </dgm:t>
    </dgm:pt>
    <dgm:pt modelId="{EEFA779A-9BBD-4AD6-8BE5-B280F889C076}" type="parTrans" cxnId="{B1EF125D-9258-4295-8FE8-70BCF71BEFD8}">
      <dgm:prSet/>
      <dgm:spPr/>
      <dgm:t>
        <a:bodyPr/>
        <a:lstStyle/>
        <a:p>
          <a:endParaRPr lang="en-US"/>
        </a:p>
      </dgm:t>
    </dgm:pt>
    <dgm:pt modelId="{5CE47DDE-869C-42B6-B6DD-C245BDDEF26B}" type="sibTrans" cxnId="{B1EF125D-9258-4295-8FE8-70BCF71BEFD8}">
      <dgm:prSet/>
      <dgm:spPr/>
      <dgm:t>
        <a:bodyPr/>
        <a:lstStyle/>
        <a:p>
          <a:endParaRPr lang="en-US"/>
        </a:p>
      </dgm:t>
    </dgm:pt>
    <dgm:pt modelId="{CF60A3A8-A935-406B-A280-CF10AFB94F1D}">
      <dgm:prSet phldrT="[Text]"/>
      <dgm:spPr/>
      <dgm:t>
        <a:bodyPr/>
        <a:lstStyle/>
        <a:p>
          <a:r>
            <a:rPr lang="en-US" dirty="0" smtClean="0"/>
            <a:t>To develop/test stories and post production issues that go into each sprint, compare them to Dev and QA hours available</a:t>
          </a:r>
          <a:endParaRPr lang="en-US" dirty="0"/>
        </a:p>
      </dgm:t>
    </dgm:pt>
    <dgm:pt modelId="{FF52FE58-42C8-4671-A464-FB8B702D5B89}" type="parTrans" cxnId="{106FCE4F-63C3-4B8F-B31F-07C87852F286}">
      <dgm:prSet/>
      <dgm:spPr/>
      <dgm:t>
        <a:bodyPr/>
        <a:lstStyle/>
        <a:p>
          <a:endParaRPr lang="en-US"/>
        </a:p>
      </dgm:t>
    </dgm:pt>
    <dgm:pt modelId="{ED87F926-D0FE-4529-945C-07724C135EA8}" type="sibTrans" cxnId="{106FCE4F-63C3-4B8F-B31F-07C87852F286}">
      <dgm:prSet/>
      <dgm:spPr/>
      <dgm:t>
        <a:bodyPr/>
        <a:lstStyle/>
        <a:p>
          <a:endParaRPr lang="en-US"/>
        </a:p>
      </dgm:t>
    </dgm:pt>
    <dgm:pt modelId="{AC3B1CCB-053C-405C-94C7-052C77CC5FD4}">
      <dgm:prSet phldrT="[Text]"/>
      <dgm:spPr/>
      <dgm:t>
        <a:bodyPr/>
        <a:lstStyle/>
        <a:p>
          <a:r>
            <a:rPr lang="en-US" dirty="0" smtClean="0"/>
            <a:t>Percentage of emergencies</a:t>
          </a:r>
          <a:endParaRPr lang="en-US" dirty="0"/>
        </a:p>
      </dgm:t>
    </dgm:pt>
    <dgm:pt modelId="{927918B1-6480-45E2-BA3C-798B1B38900B}" type="parTrans" cxnId="{8CAB53AB-3019-45F6-ACE4-95DBC94C44A5}">
      <dgm:prSet/>
      <dgm:spPr/>
      <dgm:t>
        <a:bodyPr/>
        <a:lstStyle/>
        <a:p>
          <a:endParaRPr lang="en-US"/>
        </a:p>
      </dgm:t>
    </dgm:pt>
    <dgm:pt modelId="{3F6B8C5B-E5CB-4F42-92CA-4C282564A879}" type="sibTrans" cxnId="{8CAB53AB-3019-45F6-ACE4-95DBC94C44A5}">
      <dgm:prSet/>
      <dgm:spPr/>
      <dgm:t>
        <a:bodyPr/>
        <a:lstStyle/>
        <a:p>
          <a:endParaRPr lang="en-US"/>
        </a:p>
      </dgm:t>
    </dgm:pt>
    <dgm:pt modelId="{25D378B5-5D8B-467A-978C-0745DE2B6A95}">
      <dgm:prSet phldrT="[Text]"/>
      <dgm:spPr/>
      <dgm:t>
        <a:bodyPr/>
        <a:lstStyle/>
        <a:p>
          <a:r>
            <a:rPr lang="en-US" dirty="0" smtClean="0"/>
            <a:t>Priority/urgency of stories that go into production</a:t>
          </a:r>
          <a:endParaRPr lang="en-US" dirty="0"/>
        </a:p>
      </dgm:t>
    </dgm:pt>
    <dgm:pt modelId="{C1FAF8A3-AB2B-4D39-B0AD-ED0E07BFCADD}" type="parTrans" cxnId="{E92D08A7-153B-40E9-A3FE-1B31873789C3}">
      <dgm:prSet/>
      <dgm:spPr/>
      <dgm:t>
        <a:bodyPr/>
        <a:lstStyle/>
        <a:p>
          <a:endParaRPr lang="en-US"/>
        </a:p>
      </dgm:t>
    </dgm:pt>
    <dgm:pt modelId="{38060E14-C5D7-4093-8CBA-8F2D310BBFCF}" type="sibTrans" cxnId="{E92D08A7-153B-40E9-A3FE-1B31873789C3}">
      <dgm:prSet/>
      <dgm:spPr/>
      <dgm:t>
        <a:bodyPr/>
        <a:lstStyle/>
        <a:p>
          <a:endParaRPr lang="en-US"/>
        </a:p>
      </dgm:t>
    </dgm:pt>
    <dgm:pt modelId="{56BF8AAD-408B-4C12-9600-ED31E7CFD94D}">
      <dgm:prSet phldrT="[Text]"/>
      <dgm:spPr/>
      <dgm:t>
        <a:bodyPr/>
        <a:lstStyle/>
        <a:p>
          <a:endParaRPr lang="en-US" dirty="0"/>
        </a:p>
      </dgm:t>
    </dgm:pt>
    <dgm:pt modelId="{2BA8FD70-917B-49CA-AE60-EFA9945C9800}" type="parTrans" cxnId="{EEE3273B-32DD-402D-961E-8A4059C04BB8}">
      <dgm:prSet/>
      <dgm:spPr/>
      <dgm:t>
        <a:bodyPr/>
        <a:lstStyle/>
        <a:p>
          <a:endParaRPr lang="en-US"/>
        </a:p>
      </dgm:t>
    </dgm:pt>
    <dgm:pt modelId="{F438A21C-58A2-487F-81D7-F7FD84700759}" type="sibTrans" cxnId="{EEE3273B-32DD-402D-961E-8A4059C04BB8}">
      <dgm:prSet/>
      <dgm:spPr/>
      <dgm:t>
        <a:bodyPr/>
        <a:lstStyle/>
        <a:p>
          <a:endParaRPr lang="en-US"/>
        </a:p>
      </dgm:t>
    </dgm:pt>
    <dgm:pt modelId="{E18C1BF0-D2F6-4EDD-9F88-CA17C703F519}">
      <dgm:prSet phldrT="[Text]"/>
      <dgm:spPr/>
      <dgm:t>
        <a:bodyPr/>
        <a:lstStyle/>
        <a:p>
          <a:endParaRPr lang="en-US" dirty="0"/>
        </a:p>
      </dgm:t>
    </dgm:pt>
    <dgm:pt modelId="{40706FA1-3ABF-41B2-830C-57D95C2A230B}" type="parTrans" cxnId="{929E9C31-405E-4B4C-A6DE-02630ED764AB}">
      <dgm:prSet/>
      <dgm:spPr/>
      <dgm:t>
        <a:bodyPr/>
        <a:lstStyle/>
        <a:p>
          <a:endParaRPr lang="en-US"/>
        </a:p>
      </dgm:t>
    </dgm:pt>
    <dgm:pt modelId="{562EB439-EDAC-4DEA-94A5-C37BB2DE4825}" type="sibTrans" cxnId="{929E9C31-405E-4B4C-A6DE-02630ED764AB}">
      <dgm:prSet/>
      <dgm:spPr/>
      <dgm:t>
        <a:bodyPr/>
        <a:lstStyle/>
        <a:p>
          <a:endParaRPr lang="en-US"/>
        </a:p>
      </dgm:t>
    </dgm:pt>
    <dgm:pt modelId="{2039AA24-038D-4D21-BAC4-2C966D36322C}" type="pres">
      <dgm:prSet presAssocID="{1E108C68-0944-4016-BF33-1B1C2E5E434F}" presName="Name0" presStyleCnt="0">
        <dgm:presLayoutVars>
          <dgm:dir/>
          <dgm:animLvl val="lvl"/>
          <dgm:resizeHandles/>
        </dgm:presLayoutVars>
      </dgm:prSet>
      <dgm:spPr/>
      <dgm:t>
        <a:bodyPr/>
        <a:lstStyle/>
        <a:p>
          <a:endParaRPr lang="en-US"/>
        </a:p>
      </dgm:t>
    </dgm:pt>
    <dgm:pt modelId="{BFBF1848-ED23-424E-838A-38A29782270D}" type="pres">
      <dgm:prSet presAssocID="{0A9CBEF8-B600-4A70-90F2-D9361B8BDB74}" presName="linNode" presStyleCnt="0"/>
      <dgm:spPr/>
    </dgm:pt>
    <dgm:pt modelId="{81BCEBF5-0BA3-485E-8E2B-1F483CA1B5C5}" type="pres">
      <dgm:prSet presAssocID="{0A9CBEF8-B600-4A70-90F2-D9361B8BDB74}" presName="parentShp" presStyleLbl="node1" presStyleIdx="0" presStyleCnt="2">
        <dgm:presLayoutVars>
          <dgm:bulletEnabled val="1"/>
        </dgm:presLayoutVars>
      </dgm:prSet>
      <dgm:spPr/>
      <dgm:t>
        <a:bodyPr/>
        <a:lstStyle/>
        <a:p>
          <a:endParaRPr lang="en-US"/>
        </a:p>
      </dgm:t>
    </dgm:pt>
    <dgm:pt modelId="{4CB38D53-BE08-4250-B269-04D390E000FD}" type="pres">
      <dgm:prSet presAssocID="{0A9CBEF8-B600-4A70-90F2-D9361B8BDB74}" presName="childShp" presStyleLbl="bgAccFollowNode1" presStyleIdx="0" presStyleCnt="2">
        <dgm:presLayoutVars>
          <dgm:bulletEnabled val="1"/>
        </dgm:presLayoutVars>
      </dgm:prSet>
      <dgm:spPr/>
      <dgm:t>
        <a:bodyPr/>
        <a:lstStyle/>
        <a:p>
          <a:endParaRPr lang="en-US"/>
        </a:p>
      </dgm:t>
    </dgm:pt>
    <dgm:pt modelId="{124193FD-7B6B-46FD-96FB-695DBDA749EE}" type="pres">
      <dgm:prSet presAssocID="{5CE47DDE-869C-42B6-B6DD-C245BDDEF26B}" presName="spacing" presStyleCnt="0"/>
      <dgm:spPr/>
    </dgm:pt>
    <dgm:pt modelId="{1A6C487B-DF77-4875-9B12-18052D924ADB}" type="pres">
      <dgm:prSet presAssocID="{AC3B1CCB-053C-405C-94C7-052C77CC5FD4}" presName="linNode" presStyleCnt="0"/>
      <dgm:spPr/>
    </dgm:pt>
    <dgm:pt modelId="{84BD0584-E3B0-4BF4-8183-0334F286E9DA}" type="pres">
      <dgm:prSet presAssocID="{AC3B1CCB-053C-405C-94C7-052C77CC5FD4}" presName="parentShp" presStyleLbl="node1" presStyleIdx="1" presStyleCnt="2">
        <dgm:presLayoutVars>
          <dgm:bulletEnabled val="1"/>
        </dgm:presLayoutVars>
      </dgm:prSet>
      <dgm:spPr/>
      <dgm:t>
        <a:bodyPr/>
        <a:lstStyle/>
        <a:p>
          <a:endParaRPr lang="en-US"/>
        </a:p>
      </dgm:t>
    </dgm:pt>
    <dgm:pt modelId="{072DCB5B-ED08-40D0-85C8-004C88B3DA1D}" type="pres">
      <dgm:prSet presAssocID="{AC3B1CCB-053C-405C-94C7-052C77CC5FD4}" presName="childShp" presStyleLbl="bgAccFollowNode1" presStyleIdx="1" presStyleCnt="2">
        <dgm:presLayoutVars>
          <dgm:bulletEnabled val="1"/>
        </dgm:presLayoutVars>
      </dgm:prSet>
      <dgm:spPr/>
      <dgm:t>
        <a:bodyPr/>
        <a:lstStyle/>
        <a:p>
          <a:endParaRPr lang="en-US"/>
        </a:p>
      </dgm:t>
    </dgm:pt>
  </dgm:ptLst>
  <dgm:cxnLst>
    <dgm:cxn modelId="{9426F30F-DF62-4187-BA87-B320FBF128BA}" type="presOf" srcId="{0A9CBEF8-B600-4A70-90F2-D9361B8BDB74}" destId="{81BCEBF5-0BA3-485E-8E2B-1F483CA1B5C5}" srcOrd="0" destOrd="0" presId="urn:microsoft.com/office/officeart/2005/8/layout/vList6"/>
    <dgm:cxn modelId="{907234C8-5658-4BB8-888E-DA023EC24282}" type="presOf" srcId="{CF60A3A8-A935-406B-A280-CF10AFB94F1D}" destId="{4CB38D53-BE08-4250-B269-04D390E000FD}" srcOrd="0" destOrd="1" presId="urn:microsoft.com/office/officeart/2005/8/layout/vList6"/>
    <dgm:cxn modelId="{3A8B8768-3FD0-4A0A-9541-97B3692102F2}" type="presOf" srcId="{E18C1BF0-D2F6-4EDD-9F88-CA17C703F519}" destId="{072DCB5B-ED08-40D0-85C8-004C88B3DA1D}" srcOrd="0" destOrd="0" presId="urn:microsoft.com/office/officeart/2005/8/layout/vList6"/>
    <dgm:cxn modelId="{E92D08A7-153B-40E9-A3FE-1B31873789C3}" srcId="{AC3B1CCB-053C-405C-94C7-052C77CC5FD4}" destId="{25D378B5-5D8B-467A-978C-0745DE2B6A95}" srcOrd="1" destOrd="0" parTransId="{C1FAF8A3-AB2B-4D39-B0AD-ED0E07BFCADD}" sibTransId="{38060E14-C5D7-4093-8CBA-8F2D310BBFCF}"/>
    <dgm:cxn modelId="{4DD56BA7-3397-4A28-9237-8DA487B4374E}" type="presOf" srcId="{1E108C68-0944-4016-BF33-1B1C2E5E434F}" destId="{2039AA24-038D-4D21-BAC4-2C966D36322C}" srcOrd="0" destOrd="0" presId="urn:microsoft.com/office/officeart/2005/8/layout/vList6"/>
    <dgm:cxn modelId="{EEE3273B-32DD-402D-961E-8A4059C04BB8}" srcId="{0A9CBEF8-B600-4A70-90F2-D9361B8BDB74}" destId="{56BF8AAD-408B-4C12-9600-ED31E7CFD94D}" srcOrd="0" destOrd="0" parTransId="{2BA8FD70-917B-49CA-AE60-EFA9945C9800}" sibTransId="{F438A21C-58A2-487F-81D7-F7FD84700759}"/>
    <dgm:cxn modelId="{929E9C31-405E-4B4C-A6DE-02630ED764AB}" srcId="{AC3B1CCB-053C-405C-94C7-052C77CC5FD4}" destId="{E18C1BF0-D2F6-4EDD-9F88-CA17C703F519}" srcOrd="0" destOrd="0" parTransId="{40706FA1-3ABF-41B2-830C-57D95C2A230B}" sibTransId="{562EB439-EDAC-4DEA-94A5-C37BB2DE4825}"/>
    <dgm:cxn modelId="{106FCE4F-63C3-4B8F-B31F-07C87852F286}" srcId="{0A9CBEF8-B600-4A70-90F2-D9361B8BDB74}" destId="{CF60A3A8-A935-406B-A280-CF10AFB94F1D}" srcOrd="1" destOrd="0" parTransId="{FF52FE58-42C8-4671-A464-FB8B702D5B89}" sibTransId="{ED87F926-D0FE-4529-945C-07724C135EA8}"/>
    <dgm:cxn modelId="{050B7AB5-FEDF-4003-B793-1A7BC4B43136}" type="presOf" srcId="{AC3B1CCB-053C-405C-94C7-052C77CC5FD4}" destId="{84BD0584-E3B0-4BF4-8183-0334F286E9DA}" srcOrd="0" destOrd="0" presId="urn:microsoft.com/office/officeart/2005/8/layout/vList6"/>
    <dgm:cxn modelId="{B1EF125D-9258-4295-8FE8-70BCF71BEFD8}" srcId="{1E108C68-0944-4016-BF33-1B1C2E5E434F}" destId="{0A9CBEF8-B600-4A70-90F2-D9361B8BDB74}" srcOrd="0" destOrd="0" parTransId="{EEFA779A-9BBD-4AD6-8BE5-B280F889C076}" sibTransId="{5CE47DDE-869C-42B6-B6DD-C245BDDEF26B}"/>
    <dgm:cxn modelId="{4CB53137-D416-48E8-9AF5-1ECBDD7D5746}" type="presOf" srcId="{25D378B5-5D8B-467A-978C-0745DE2B6A95}" destId="{072DCB5B-ED08-40D0-85C8-004C88B3DA1D}" srcOrd="0" destOrd="1" presId="urn:microsoft.com/office/officeart/2005/8/layout/vList6"/>
    <dgm:cxn modelId="{E0480DC2-C32B-47CA-AC50-AE328E96F1D5}" type="presOf" srcId="{56BF8AAD-408B-4C12-9600-ED31E7CFD94D}" destId="{4CB38D53-BE08-4250-B269-04D390E000FD}" srcOrd="0" destOrd="0" presId="urn:microsoft.com/office/officeart/2005/8/layout/vList6"/>
    <dgm:cxn modelId="{8CAB53AB-3019-45F6-ACE4-95DBC94C44A5}" srcId="{1E108C68-0944-4016-BF33-1B1C2E5E434F}" destId="{AC3B1CCB-053C-405C-94C7-052C77CC5FD4}" srcOrd="1" destOrd="0" parTransId="{927918B1-6480-45E2-BA3C-798B1B38900B}" sibTransId="{3F6B8C5B-E5CB-4F42-92CA-4C282564A879}"/>
    <dgm:cxn modelId="{E6B699D5-7336-440E-B199-0D05C95718F5}" type="presParOf" srcId="{2039AA24-038D-4D21-BAC4-2C966D36322C}" destId="{BFBF1848-ED23-424E-838A-38A29782270D}" srcOrd="0" destOrd="0" presId="urn:microsoft.com/office/officeart/2005/8/layout/vList6"/>
    <dgm:cxn modelId="{5D7BF17E-3F63-4F2F-8E87-632D553B15A6}" type="presParOf" srcId="{BFBF1848-ED23-424E-838A-38A29782270D}" destId="{81BCEBF5-0BA3-485E-8E2B-1F483CA1B5C5}" srcOrd="0" destOrd="0" presId="urn:microsoft.com/office/officeart/2005/8/layout/vList6"/>
    <dgm:cxn modelId="{A8B1C17F-9D86-4ADF-A500-08C70079D0DE}" type="presParOf" srcId="{BFBF1848-ED23-424E-838A-38A29782270D}" destId="{4CB38D53-BE08-4250-B269-04D390E000FD}" srcOrd="1" destOrd="0" presId="urn:microsoft.com/office/officeart/2005/8/layout/vList6"/>
    <dgm:cxn modelId="{9622CF9D-41A7-4281-91ED-DF45A6805599}" type="presParOf" srcId="{2039AA24-038D-4D21-BAC4-2C966D36322C}" destId="{124193FD-7B6B-46FD-96FB-695DBDA749EE}" srcOrd="1" destOrd="0" presId="urn:microsoft.com/office/officeart/2005/8/layout/vList6"/>
    <dgm:cxn modelId="{28FD6542-2667-4498-A61A-8D33A9B8FCA4}" type="presParOf" srcId="{2039AA24-038D-4D21-BAC4-2C966D36322C}" destId="{1A6C487B-DF77-4875-9B12-18052D924ADB}" srcOrd="2" destOrd="0" presId="urn:microsoft.com/office/officeart/2005/8/layout/vList6"/>
    <dgm:cxn modelId="{E32C0C04-8450-4E5D-BF8A-EA276E57A6C3}" type="presParOf" srcId="{1A6C487B-DF77-4875-9B12-18052D924ADB}" destId="{84BD0584-E3B0-4BF4-8183-0334F286E9DA}" srcOrd="0" destOrd="0" presId="urn:microsoft.com/office/officeart/2005/8/layout/vList6"/>
    <dgm:cxn modelId="{45C9B824-94A8-4958-B8AE-929283FEC138}" type="presParOf" srcId="{1A6C487B-DF77-4875-9B12-18052D924ADB}" destId="{072DCB5B-ED08-40D0-85C8-004C88B3DA1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E108C68-0944-4016-BF33-1B1C2E5E434F}" type="doc">
      <dgm:prSet loTypeId="urn:microsoft.com/office/officeart/2005/8/layout/vList6" loCatId="list" qsTypeId="urn:microsoft.com/office/officeart/2005/8/quickstyle/simple1" qsCatId="simple" csTypeId="urn:microsoft.com/office/officeart/2005/8/colors/accent3_1" csCatId="accent3" phldr="1"/>
      <dgm:spPr/>
      <dgm:t>
        <a:bodyPr/>
        <a:lstStyle/>
        <a:p>
          <a:endParaRPr lang="en-US"/>
        </a:p>
      </dgm:t>
    </dgm:pt>
    <dgm:pt modelId="{0A9CBEF8-B600-4A70-90F2-D9361B8BDB74}">
      <dgm:prSet phldrT="[Text]"/>
      <dgm:spPr/>
      <dgm:t>
        <a:bodyPr/>
        <a:lstStyle/>
        <a:p>
          <a:r>
            <a:rPr lang="en-US" dirty="0" smtClean="0"/>
            <a:t>Burn Down</a:t>
          </a:r>
          <a:endParaRPr lang="en-US" dirty="0"/>
        </a:p>
      </dgm:t>
    </dgm:pt>
    <dgm:pt modelId="{EEFA779A-9BBD-4AD6-8BE5-B280F889C076}" type="parTrans" cxnId="{B1EF125D-9258-4295-8FE8-70BCF71BEFD8}">
      <dgm:prSet/>
      <dgm:spPr/>
      <dgm:t>
        <a:bodyPr/>
        <a:lstStyle/>
        <a:p>
          <a:endParaRPr lang="en-US"/>
        </a:p>
      </dgm:t>
    </dgm:pt>
    <dgm:pt modelId="{5CE47DDE-869C-42B6-B6DD-C245BDDEF26B}" type="sibTrans" cxnId="{B1EF125D-9258-4295-8FE8-70BCF71BEFD8}">
      <dgm:prSet/>
      <dgm:spPr/>
      <dgm:t>
        <a:bodyPr/>
        <a:lstStyle/>
        <a:p>
          <a:endParaRPr lang="en-US"/>
        </a:p>
      </dgm:t>
    </dgm:pt>
    <dgm:pt modelId="{CF60A3A8-A935-406B-A280-CF10AFB94F1D}">
      <dgm:prSet phldrT="[Text]"/>
      <dgm:spPr/>
      <dgm:t>
        <a:bodyPr/>
        <a:lstStyle/>
        <a:p>
          <a:r>
            <a:rPr lang="en-US" dirty="0" smtClean="0"/>
            <a:t>Velocity</a:t>
          </a:r>
          <a:endParaRPr lang="en-US" dirty="0"/>
        </a:p>
      </dgm:t>
    </dgm:pt>
    <dgm:pt modelId="{FF52FE58-42C8-4671-A464-FB8B702D5B89}" type="parTrans" cxnId="{106FCE4F-63C3-4B8F-B31F-07C87852F286}">
      <dgm:prSet/>
      <dgm:spPr/>
      <dgm:t>
        <a:bodyPr/>
        <a:lstStyle/>
        <a:p>
          <a:endParaRPr lang="en-US"/>
        </a:p>
      </dgm:t>
    </dgm:pt>
    <dgm:pt modelId="{ED87F926-D0FE-4529-945C-07724C135EA8}" type="sibTrans" cxnId="{106FCE4F-63C3-4B8F-B31F-07C87852F286}">
      <dgm:prSet/>
      <dgm:spPr/>
      <dgm:t>
        <a:bodyPr/>
        <a:lstStyle/>
        <a:p>
          <a:endParaRPr lang="en-US"/>
        </a:p>
      </dgm:t>
    </dgm:pt>
    <dgm:pt modelId="{AC3B1CCB-053C-405C-94C7-052C77CC5FD4}">
      <dgm:prSet phldrT="[Text]" custT="1"/>
      <dgm:spPr/>
      <dgm:t>
        <a:bodyPr/>
        <a:lstStyle/>
        <a:p>
          <a:r>
            <a:rPr lang="en-US" sz="2400" dirty="0" smtClean="0"/>
            <a:t>Understand of the </a:t>
          </a:r>
          <a:r>
            <a:rPr lang="en-US" sz="2400" dirty="0" err="1" smtClean="0"/>
            <a:t>dev</a:t>
          </a:r>
          <a:r>
            <a:rPr lang="en-US" sz="2400" dirty="0" smtClean="0"/>
            <a:t> team</a:t>
          </a:r>
          <a:endParaRPr lang="en-US" sz="2400" dirty="0"/>
        </a:p>
      </dgm:t>
    </dgm:pt>
    <dgm:pt modelId="{927918B1-6480-45E2-BA3C-798B1B38900B}" type="parTrans" cxnId="{8CAB53AB-3019-45F6-ACE4-95DBC94C44A5}">
      <dgm:prSet/>
      <dgm:spPr/>
      <dgm:t>
        <a:bodyPr/>
        <a:lstStyle/>
        <a:p>
          <a:endParaRPr lang="en-US"/>
        </a:p>
      </dgm:t>
    </dgm:pt>
    <dgm:pt modelId="{3F6B8C5B-E5CB-4F42-92CA-4C282564A879}" type="sibTrans" cxnId="{8CAB53AB-3019-45F6-ACE4-95DBC94C44A5}">
      <dgm:prSet/>
      <dgm:spPr/>
      <dgm:t>
        <a:bodyPr/>
        <a:lstStyle/>
        <a:p>
          <a:endParaRPr lang="en-US"/>
        </a:p>
      </dgm:t>
    </dgm:pt>
    <dgm:pt modelId="{25D378B5-5D8B-467A-978C-0745DE2B6A95}">
      <dgm:prSet phldrT="[Text]" custT="1"/>
      <dgm:spPr/>
      <dgm:t>
        <a:bodyPr/>
        <a:lstStyle/>
        <a:p>
          <a:r>
            <a:rPr lang="en-US" sz="2400" dirty="0" smtClean="0"/>
            <a:t>Understand what’s coming</a:t>
          </a:r>
          <a:endParaRPr lang="en-US" sz="2400" dirty="0"/>
        </a:p>
      </dgm:t>
    </dgm:pt>
    <dgm:pt modelId="{C1FAF8A3-AB2B-4D39-B0AD-ED0E07BFCADD}" type="parTrans" cxnId="{E92D08A7-153B-40E9-A3FE-1B31873789C3}">
      <dgm:prSet/>
      <dgm:spPr/>
      <dgm:t>
        <a:bodyPr/>
        <a:lstStyle/>
        <a:p>
          <a:endParaRPr lang="en-US"/>
        </a:p>
      </dgm:t>
    </dgm:pt>
    <dgm:pt modelId="{38060E14-C5D7-4093-8CBA-8F2D310BBFCF}" type="sibTrans" cxnId="{E92D08A7-153B-40E9-A3FE-1B31873789C3}">
      <dgm:prSet/>
      <dgm:spPr/>
      <dgm:t>
        <a:bodyPr/>
        <a:lstStyle/>
        <a:p>
          <a:endParaRPr lang="en-US"/>
        </a:p>
      </dgm:t>
    </dgm:pt>
    <dgm:pt modelId="{E18C1BF0-D2F6-4EDD-9F88-CA17C703F519}">
      <dgm:prSet phldrT="[Text]"/>
      <dgm:spPr/>
      <dgm:t>
        <a:bodyPr/>
        <a:lstStyle/>
        <a:p>
          <a:r>
            <a:rPr lang="en-US" dirty="0" smtClean="0"/>
            <a:t>Coming Down the Line</a:t>
          </a:r>
          <a:endParaRPr lang="en-US" dirty="0"/>
        </a:p>
      </dgm:t>
    </dgm:pt>
    <dgm:pt modelId="{40706FA1-3ABF-41B2-830C-57D95C2A230B}" type="parTrans" cxnId="{929E9C31-405E-4B4C-A6DE-02630ED764AB}">
      <dgm:prSet/>
      <dgm:spPr/>
      <dgm:t>
        <a:bodyPr/>
        <a:lstStyle/>
        <a:p>
          <a:endParaRPr lang="en-US"/>
        </a:p>
      </dgm:t>
    </dgm:pt>
    <dgm:pt modelId="{562EB439-EDAC-4DEA-94A5-C37BB2DE4825}" type="sibTrans" cxnId="{929E9C31-405E-4B4C-A6DE-02630ED764AB}">
      <dgm:prSet/>
      <dgm:spPr/>
      <dgm:t>
        <a:bodyPr/>
        <a:lstStyle/>
        <a:p>
          <a:endParaRPr lang="en-US"/>
        </a:p>
      </dgm:t>
    </dgm:pt>
    <dgm:pt modelId="{4CE3F058-1EB8-4CDD-BDAE-4A8AE2391654}">
      <dgm:prSet phldrT="[Text]" custT="1"/>
      <dgm:spPr/>
      <dgm:t>
        <a:bodyPr/>
        <a:lstStyle/>
        <a:p>
          <a:r>
            <a:rPr lang="en-US" sz="2400" dirty="0" smtClean="0"/>
            <a:t>Monitor chart (story hours, vs. </a:t>
          </a:r>
          <a:r>
            <a:rPr lang="en-US" sz="2400" dirty="0" err="1" smtClean="0"/>
            <a:t>dev</a:t>
          </a:r>
          <a:r>
            <a:rPr lang="en-US" sz="2400" dirty="0" smtClean="0"/>
            <a:t> hours)</a:t>
          </a:r>
          <a:endParaRPr lang="en-US" sz="2400" dirty="0"/>
        </a:p>
      </dgm:t>
    </dgm:pt>
    <dgm:pt modelId="{681EB39D-1F17-4434-8C24-23C4BB58FB92}" type="parTrans" cxnId="{EB64E547-8663-4CAE-B187-B57E76462489}">
      <dgm:prSet/>
      <dgm:spPr/>
      <dgm:t>
        <a:bodyPr/>
        <a:lstStyle/>
        <a:p>
          <a:endParaRPr lang="en-US"/>
        </a:p>
      </dgm:t>
    </dgm:pt>
    <dgm:pt modelId="{5E874FA6-4053-48AD-B5F6-30C7F36816C5}" type="sibTrans" cxnId="{EB64E547-8663-4CAE-B187-B57E76462489}">
      <dgm:prSet/>
      <dgm:spPr/>
      <dgm:t>
        <a:bodyPr/>
        <a:lstStyle/>
        <a:p>
          <a:endParaRPr lang="en-US"/>
        </a:p>
      </dgm:t>
    </dgm:pt>
    <dgm:pt modelId="{2039AA24-038D-4D21-BAC4-2C966D36322C}" type="pres">
      <dgm:prSet presAssocID="{1E108C68-0944-4016-BF33-1B1C2E5E434F}" presName="Name0" presStyleCnt="0">
        <dgm:presLayoutVars>
          <dgm:dir/>
          <dgm:animLvl val="lvl"/>
          <dgm:resizeHandles/>
        </dgm:presLayoutVars>
      </dgm:prSet>
      <dgm:spPr/>
      <dgm:t>
        <a:bodyPr/>
        <a:lstStyle/>
        <a:p>
          <a:endParaRPr lang="en-US"/>
        </a:p>
      </dgm:t>
    </dgm:pt>
    <dgm:pt modelId="{BFBF1848-ED23-424E-838A-38A29782270D}" type="pres">
      <dgm:prSet presAssocID="{0A9CBEF8-B600-4A70-90F2-D9361B8BDB74}" presName="linNode" presStyleCnt="0"/>
      <dgm:spPr/>
    </dgm:pt>
    <dgm:pt modelId="{81BCEBF5-0BA3-485E-8E2B-1F483CA1B5C5}" type="pres">
      <dgm:prSet presAssocID="{0A9CBEF8-B600-4A70-90F2-D9361B8BDB74}" presName="parentShp" presStyleLbl="node1" presStyleIdx="0" presStyleCnt="3">
        <dgm:presLayoutVars>
          <dgm:bulletEnabled val="1"/>
        </dgm:presLayoutVars>
      </dgm:prSet>
      <dgm:spPr/>
      <dgm:t>
        <a:bodyPr/>
        <a:lstStyle/>
        <a:p>
          <a:endParaRPr lang="en-US"/>
        </a:p>
      </dgm:t>
    </dgm:pt>
    <dgm:pt modelId="{4CB38D53-BE08-4250-B269-04D390E000FD}" type="pres">
      <dgm:prSet presAssocID="{0A9CBEF8-B600-4A70-90F2-D9361B8BDB74}" presName="childShp" presStyleLbl="bgAccFollowNode1" presStyleIdx="0" presStyleCnt="3">
        <dgm:presLayoutVars>
          <dgm:bulletEnabled val="1"/>
        </dgm:presLayoutVars>
      </dgm:prSet>
      <dgm:spPr/>
      <dgm:t>
        <a:bodyPr/>
        <a:lstStyle/>
        <a:p>
          <a:endParaRPr lang="en-US"/>
        </a:p>
      </dgm:t>
    </dgm:pt>
    <dgm:pt modelId="{124193FD-7B6B-46FD-96FB-695DBDA749EE}" type="pres">
      <dgm:prSet presAssocID="{5CE47DDE-869C-42B6-B6DD-C245BDDEF26B}" presName="spacing" presStyleCnt="0"/>
      <dgm:spPr/>
    </dgm:pt>
    <dgm:pt modelId="{FC0162B0-0672-4C64-98B5-8818518D3C24}" type="pres">
      <dgm:prSet presAssocID="{CF60A3A8-A935-406B-A280-CF10AFB94F1D}" presName="linNode" presStyleCnt="0"/>
      <dgm:spPr/>
    </dgm:pt>
    <dgm:pt modelId="{098768C1-C8E3-4399-A122-DFDC6411E701}" type="pres">
      <dgm:prSet presAssocID="{CF60A3A8-A935-406B-A280-CF10AFB94F1D}" presName="parentShp" presStyleLbl="node1" presStyleIdx="1" presStyleCnt="3">
        <dgm:presLayoutVars>
          <dgm:bulletEnabled val="1"/>
        </dgm:presLayoutVars>
      </dgm:prSet>
      <dgm:spPr/>
      <dgm:t>
        <a:bodyPr/>
        <a:lstStyle/>
        <a:p>
          <a:endParaRPr lang="en-US"/>
        </a:p>
      </dgm:t>
    </dgm:pt>
    <dgm:pt modelId="{BA3783ED-7FEB-43F1-9701-2503745A583C}" type="pres">
      <dgm:prSet presAssocID="{CF60A3A8-A935-406B-A280-CF10AFB94F1D}" presName="childShp" presStyleLbl="bgAccFollowNode1" presStyleIdx="1" presStyleCnt="3">
        <dgm:presLayoutVars>
          <dgm:bulletEnabled val="1"/>
        </dgm:presLayoutVars>
      </dgm:prSet>
      <dgm:spPr/>
      <dgm:t>
        <a:bodyPr/>
        <a:lstStyle/>
        <a:p>
          <a:endParaRPr lang="en-US"/>
        </a:p>
      </dgm:t>
    </dgm:pt>
    <dgm:pt modelId="{E8D65A31-C4E1-434B-B49A-159048610B14}" type="pres">
      <dgm:prSet presAssocID="{ED87F926-D0FE-4529-945C-07724C135EA8}" presName="spacing" presStyleCnt="0"/>
      <dgm:spPr/>
    </dgm:pt>
    <dgm:pt modelId="{27B6B80D-0D69-457A-BF9C-AD96AAB02EC5}" type="pres">
      <dgm:prSet presAssocID="{E18C1BF0-D2F6-4EDD-9F88-CA17C703F519}" presName="linNode" presStyleCnt="0"/>
      <dgm:spPr/>
    </dgm:pt>
    <dgm:pt modelId="{8008718D-EAB5-4816-ACC9-E5B549D31704}" type="pres">
      <dgm:prSet presAssocID="{E18C1BF0-D2F6-4EDD-9F88-CA17C703F519}" presName="parentShp" presStyleLbl="node1" presStyleIdx="2" presStyleCnt="3">
        <dgm:presLayoutVars>
          <dgm:bulletEnabled val="1"/>
        </dgm:presLayoutVars>
      </dgm:prSet>
      <dgm:spPr/>
      <dgm:t>
        <a:bodyPr/>
        <a:lstStyle/>
        <a:p>
          <a:endParaRPr lang="en-US"/>
        </a:p>
      </dgm:t>
    </dgm:pt>
    <dgm:pt modelId="{B01C70B2-77E8-41A8-B4AC-6D6CD621E93E}" type="pres">
      <dgm:prSet presAssocID="{E18C1BF0-D2F6-4EDD-9F88-CA17C703F519}" presName="childShp" presStyleLbl="bgAccFollowNode1" presStyleIdx="2" presStyleCnt="3">
        <dgm:presLayoutVars>
          <dgm:bulletEnabled val="1"/>
        </dgm:presLayoutVars>
      </dgm:prSet>
      <dgm:spPr/>
      <dgm:t>
        <a:bodyPr/>
        <a:lstStyle/>
        <a:p>
          <a:endParaRPr lang="en-US"/>
        </a:p>
      </dgm:t>
    </dgm:pt>
  </dgm:ptLst>
  <dgm:cxnLst>
    <dgm:cxn modelId="{3B88E90C-B5F4-4DE9-ACFD-3BD797BFC151}" type="presOf" srcId="{4CE3F058-1EB8-4CDD-BDAE-4A8AE2391654}" destId="{4CB38D53-BE08-4250-B269-04D390E000FD}" srcOrd="0" destOrd="0" presId="urn:microsoft.com/office/officeart/2005/8/layout/vList6"/>
    <dgm:cxn modelId="{D1A28C96-34E4-45BA-A132-50E1973E1A07}" type="presOf" srcId="{25D378B5-5D8B-467A-978C-0745DE2B6A95}" destId="{B01C70B2-77E8-41A8-B4AC-6D6CD621E93E}" srcOrd="0" destOrd="0" presId="urn:microsoft.com/office/officeart/2005/8/layout/vList6"/>
    <dgm:cxn modelId="{32EF8CA4-9D8B-4C2E-978A-2BCD7D1B34C8}" type="presOf" srcId="{0A9CBEF8-B600-4A70-90F2-D9361B8BDB74}" destId="{81BCEBF5-0BA3-485E-8E2B-1F483CA1B5C5}" srcOrd="0" destOrd="0" presId="urn:microsoft.com/office/officeart/2005/8/layout/vList6"/>
    <dgm:cxn modelId="{E92D08A7-153B-40E9-A3FE-1B31873789C3}" srcId="{E18C1BF0-D2F6-4EDD-9F88-CA17C703F519}" destId="{25D378B5-5D8B-467A-978C-0745DE2B6A95}" srcOrd="0" destOrd="0" parTransId="{C1FAF8A3-AB2B-4D39-B0AD-ED0E07BFCADD}" sibTransId="{38060E14-C5D7-4093-8CBA-8F2D310BBFCF}"/>
    <dgm:cxn modelId="{48097B1E-9E35-4696-B5EE-5F2BC59BE93F}" type="presOf" srcId="{E18C1BF0-D2F6-4EDD-9F88-CA17C703F519}" destId="{8008718D-EAB5-4816-ACC9-E5B549D31704}" srcOrd="0" destOrd="0" presId="urn:microsoft.com/office/officeart/2005/8/layout/vList6"/>
    <dgm:cxn modelId="{929E9C31-405E-4B4C-A6DE-02630ED764AB}" srcId="{1E108C68-0944-4016-BF33-1B1C2E5E434F}" destId="{E18C1BF0-D2F6-4EDD-9F88-CA17C703F519}" srcOrd="2" destOrd="0" parTransId="{40706FA1-3ABF-41B2-830C-57D95C2A230B}" sibTransId="{562EB439-EDAC-4DEA-94A5-C37BB2DE4825}"/>
    <dgm:cxn modelId="{EB64E547-8663-4CAE-B187-B57E76462489}" srcId="{0A9CBEF8-B600-4A70-90F2-D9361B8BDB74}" destId="{4CE3F058-1EB8-4CDD-BDAE-4A8AE2391654}" srcOrd="0" destOrd="0" parTransId="{681EB39D-1F17-4434-8C24-23C4BB58FB92}" sibTransId="{5E874FA6-4053-48AD-B5F6-30C7F36816C5}"/>
    <dgm:cxn modelId="{106FCE4F-63C3-4B8F-B31F-07C87852F286}" srcId="{1E108C68-0944-4016-BF33-1B1C2E5E434F}" destId="{CF60A3A8-A935-406B-A280-CF10AFB94F1D}" srcOrd="1" destOrd="0" parTransId="{FF52FE58-42C8-4671-A464-FB8B702D5B89}" sibTransId="{ED87F926-D0FE-4529-945C-07724C135EA8}"/>
    <dgm:cxn modelId="{B1EF125D-9258-4295-8FE8-70BCF71BEFD8}" srcId="{1E108C68-0944-4016-BF33-1B1C2E5E434F}" destId="{0A9CBEF8-B600-4A70-90F2-D9361B8BDB74}" srcOrd="0" destOrd="0" parTransId="{EEFA779A-9BBD-4AD6-8BE5-B280F889C076}" sibTransId="{5CE47DDE-869C-42B6-B6DD-C245BDDEF26B}"/>
    <dgm:cxn modelId="{F3B0F3D2-2422-4104-AD64-2EB86F66E020}" type="presOf" srcId="{CF60A3A8-A935-406B-A280-CF10AFB94F1D}" destId="{098768C1-C8E3-4399-A122-DFDC6411E701}" srcOrd="0" destOrd="0" presId="urn:microsoft.com/office/officeart/2005/8/layout/vList6"/>
    <dgm:cxn modelId="{9D517A60-A742-40FA-8671-D1C57C65DF52}" type="presOf" srcId="{1E108C68-0944-4016-BF33-1B1C2E5E434F}" destId="{2039AA24-038D-4D21-BAC4-2C966D36322C}" srcOrd="0" destOrd="0" presId="urn:microsoft.com/office/officeart/2005/8/layout/vList6"/>
    <dgm:cxn modelId="{0557DE2D-B877-4BB3-BE30-E5447A83DF9A}" type="presOf" srcId="{AC3B1CCB-053C-405C-94C7-052C77CC5FD4}" destId="{BA3783ED-7FEB-43F1-9701-2503745A583C}" srcOrd="0" destOrd="0" presId="urn:microsoft.com/office/officeart/2005/8/layout/vList6"/>
    <dgm:cxn modelId="{8CAB53AB-3019-45F6-ACE4-95DBC94C44A5}" srcId="{CF60A3A8-A935-406B-A280-CF10AFB94F1D}" destId="{AC3B1CCB-053C-405C-94C7-052C77CC5FD4}" srcOrd="0" destOrd="0" parTransId="{927918B1-6480-45E2-BA3C-798B1B38900B}" sibTransId="{3F6B8C5B-E5CB-4F42-92CA-4C282564A879}"/>
    <dgm:cxn modelId="{7916C4A9-AB1C-4B4C-8CBA-1F526595BC87}" type="presParOf" srcId="{2039AA24-038D-4D21-BAC4-2C966D36322C}" destId="{BFBF1848-ED23-424E-838A-38A29782270D}" srcOrd="0" destOrd="0" presId="urn:microsoft.com/office/officeart/2005/8/layout/vList6"/>
    <dgm:cxn modelId="{B17D6214-D202-44EA-9602-C73C6A677645}" type="presParOf" srcId="{BFBF1848-ED23-424E-838A-38A29782270D}" destId="{81BCEBF5-0BA3-485E-8E2B-1F483CA1B5C5}" srcOrd="0" destOrd="0" presId="urn:microsoft.com/office/officeart/2005/8/layout/vList6"/>
    <dgm:cxn modelId="{A98B2595-A51B-44AA-B7C1-0E5797B53077}" type="presParOf" srcId="{BFBF1848-ED23-424E-838A-38A29782270D}" destId="{4CB38D53-BE08-4250-B269-04D390E000FD}" srcOrd="1" destOrd="0" presId="urn:microsoft.com/office/officeart/2005/8/layout/vList6"/>
    <dgm:cxn modelId="{88C16872-081B-4727-9479-07D676E5B81B}" type="presParOf" srcId="{2039AA24-038D-4D21-BAC4-2C966D36322C}" destId="{124193FD-7B6B-46FD-96FB-695DBDA749EE}" srcOrd="1" destOrd="0" presId="urn:microsoft.com/office/officeart/2005/8/layout/vList6"/>
    <dgm:cxn modelId="{C9116C7A-8E05-4B48-A1B1-82263F9FA4CE}" type="presParOf" srcId="{2039AA24-038D-4D21-BAC4-2C966D36322C}" destId="{FC0162B0-0672-4C64-98B5-8818518D3C24}" srcOrd="2" destOrd="0" presId="urn:microsoft.com/office/officeart/2005/8/layout/vList6"/>
    <dgm:cxn modelId="{01C86F9B-080B-4C51-AF0B-F20CA6F01695}" type="presParOf" srcId="{FC0162B0-0672-4C64-98B5-8818518D3C24}" destId="{098768C1-C8E3-4399-A122-DFDC6411E701}" srcOrd="0" destOrd="0" presId="urn:microsoft.com/office/officeart/2005/8/layout/vList6"/>
    <dgm:cxn modelId="{EDD42AA7-FE43-44E7-A3AF-E49415D432BB}" type="presParOf" srcId="{FC0162B0-0672-4C64-98B5-8818518D3C24}" destId="{BA3783ED-7FEB-43F1-9701-2503745A583C}" srcOrd="1" destOrd="0" presId="urn:microsoft.com/office/officeart/2005/8/layout/vList6"/>
    <dgm:cxn modelId="{00D58F56-EFD4-4BE9-9B18-D0FA842ED0ED}" type="presParOf" srcId="{2039AA24-038D-4D21-BAC4-2C966D36322C}" destId="{E8D65A31-C4E1-434B-B49A-159048610B14}" srcOrd="3" destOrd="0" presId="urn:microsoft.com/office/officeart/2005/8/layout/vList6"/>
    <dgm:cxn modelId="{A5DE5C45-E5E6-4C72-97B2-D52AE3473126}" type="presParOf" srcId="{2039AA24-038D-4D21-BAC4-2C966D36322C}" destId="{27B6B80D-0D69-457A-BF9C-AD96AAB02EC5}" srcOrd="4" destOrd="0" presId="urn:microsoft.com/office/officeart/2005/8/layout/vList6"/>
    <dgm:cxn modelId="{139F7DC1-7634-4287-B576-9EAFCFB996E9}" type="presParOf" srcId="{27B6B80D-0D69-457A-BF9C-AD96AAB02EC5}" destId="{8008718D-EAB5-4816-ACC9-E5B549D31704}" srcOrd="0" destOrd="0" presId="urn:microsoft.com/office/officeart/2005/8/layout/vList6"/>
    <dgm:cxn modelId="{402CB4FA-0379-46D6-A04E-AD23F192B63E}" type="presParOf" srcId="{27B6B80D-0D69-457A-BF9C-AD96AAB02EC5}" destId="{B01C70B2-77E8-41A8-B4AC-6D6CD621E93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E108C68-0944-4016-BF33-1B1C2E5E434F}" type="doc">
      <dgm:prSet loTypeId="urn:microsoft.com/office/officeart/2005/8/layout/vList6" loCatId="list" qsTypeId="urn:microsoft.com/office/officeart/2005/8/quickstyle/simple1" qsCatId="simple" csTypeId="urn:microsoft.com/office/officeart/2005/8/colors/accent3_1" csCatId="accent3" phldr="1"/>
      <dgm:spPr/>
      <dgm:t>
        <a:bodyPr/>
        <a:lstStyle/>
        <a:p>
          <a:endParaRPr lang="en-US"/>
        </a:p>
      </dgm:t>
    </dgm:pt>
    <dgm:pt modelId="{0A9CBEF8-B600-4A70-90F2-D9361B8BDB74}">
      <dgm:prSet phldrT="[Text]"/>
      <dgm:spPr/>
      <dgm:t>
        <a:bodyPr/>
        <a:lstStyle/>
        <a:p>
          <a:r>
            <a:rPr lang="en-US" dirty="0" smtClean="0"/>
            <a:t>Unit Tests</a:t>
          </a:r>
          <a:endParaRPr lang="en-US" dirty="0"/>
        </a:p>
      </dgm:t>
    </dgm:pt>
    <dgm:pt modelId="{EEFA779A-9BBD-4AD6-8BE5-B280F889C076}" type="parTrans" cxnId="{B1EF125D-9258-4295-8FE8-70BCF71BEFD8}">
      <dgm:prSet/>
      <dgm:spPr/>
      <dgm:t>
        <a:bodyPr/>
        <a:lstStyle/>
        <a:p>
          <a:endParaRPr lang="en-US"/>
        </a:p>
      </dgm:t>
    </dgm:pt>
    <dgm:pt modelId="{5CE47DDE-869C-42B6-B6DD-C245BDDEF26B}" type="sibTrans" cxnId="{B1EF125D-9258-4295-8FE8-70BCF71BEFD8}">
      <dgm:prSet/>
      <dgm:spPr/>
      <dgm:t>
        <a:bodyPr/>
        <a:lstStyle/>
        <a:p>
          <a:endParaRPr lang="en-US"/>
        </a:p>
      </dgm:t>
    </dgm:pt>
    <dgm:pt modelId="{CF60A3A8-A935-406B-A280-CF10AFB94F1D}">
      <dgm:prSet phldrT="[Text]"/>
      <dgm:spPr/>
      <dgm:t>
        <a:bodyPr/>
        <a:lstStyle/>
        <a:p>
          <a:r>
            <a:rPr lang="en-US" dirty="0" smtClean="0"/>
            <a:t>Coverage</a:t>
          </a:r>
          <a:endParaRPr lang="en-US" dirty="0"/>
        </a:p>
      </dgm:t>
    </dgm:pt>
    <dgm:pt modelId="{FF52FE58-42C8-4671-A464-FB8B702D5B89}" type="parTrans" cxnId="{106FCE4F-63C3-4B8F-B31F-07C87852F286}">
      <dgm:prSet/>
      <dgm:spPr/>
      <dgm:t>
        <a:bodyPr/>
        <a:lstStyle/>
        <a:p>
          <a:endParaRPr lang="en-US"/>
        </a:p>
      </dgm:t>
    </dgm:pt>
    <dgm:pt modelId="{ED87F926-D0FE-4529-945C-07724C135EA8}" type="sibTrans" cxnId="{106FCE4F-63C3-4B8F-B31F-07C87852F286}">
      <dgm:prSet/>
      <dgm:spPr/>
      <dgm:t>
        <a:bodyPr/>
        <a:lstStyle/>
        <a:p>
          <a:endParaRPr lang="en-US"/>
        </a:p>
      </dgm:t>
    </dgm:pt>
    <dgm:pt modelId="{25D378B5-5D8B-467A-978C-0745DE2B6A95}">
      <dgm:prSet phldrT="[Text]" custT="1"/>
      <dgm:spPr/>
      <dgm:t>
        <a:bodyPr/>
        <a:lstStyle/>
        <a:p>
          <a:r>
            <a:rPr lang="en-US" sz="2000" dirty="0" smtClean="0"/>
            <a:t>Number/percentage of stories, bugs that have been peer reviewed</a:t>
          </a:r>
          <a:endParaRPr lang="en-US" sz="2000" dirty="0"/>
        </a:p>
      </dgm:t>
    </dgm:pt>
    <dgm:pt modelId="{C1FAF8A3-AB2B-4D39-B0AD-ED0E07BFCADD}" type="parTrans" cxnId="{E92D08A7-153B-40E9-A3FE-1B31873789C3}">
      <dgm:prSet/>
      <dgm:spPr/>
      <dgm:t>
        <a:bodyPr/>
        <a:lstStyle/>
        <a:p>
          <a:endParaRPr lang="en-US"/>
        </a:p>
      </dgm:t>
    </dgm:pt>
    <dgm:pt modelId="{38060E14-C5D7-4093-8CBA-8F2D310BBFCF}" type="sibTrans" cxnId="{E92D08A7-153B-40E9-A3FE-1B31873789C3}">
      <dgm:prSet/>
      <dgm:spPr/>
      <dgm:t>
        <a:bodyPr/>
        <a:lstStyle/>
        <a:p>
          <a:endParaRPr lang="en-US"/>
        </a:p>
      </dgm:t>
    </dgm:pt>
    <dgm:pt modelId="{E18C1BF0-D2F6-4EDD-9F88-CA17C703F519}">
      <dgm:prSet phldrT="[Text]"/>
      <dgm:spPr/>
      <dgm:t>
        <a:bodyPr/>
        <a:lstStyle/>
        <a:p>
          <a:r>
            <a:rPr lang="en-US" dirty="0" smtClean="0"/>
            <a:t>Peer Reviewed</a:t>
          </a:r>
          <a:endParaRPr lang="en-US" dirty="0"/>
        </a:p>
      </dgm:t>
    </dgm:pt>
    <dgm:pt modelId="{40706FA1-3ABF-41B2-830C-57D95C2A230B}" type="parTrans" cxnId="{929E9C31-405E-4B4C-A6DE-02630ED764AB}">
      <dgm:prSet/>
      <dgm:spPr/>
      <dgm:t>
        <a:bodyPr/>
        <a:lstStyle/>
        <a:p>
          <a:endParaRPr lang="en-US"/>
        </a:p>
      </dgm:t>
    </dgm:pt>
    <dgm:pt modelId="{562EB439-EDAC-4DEA-94A5-C37BB2DE4825}" type="sibTrans" cxnId="{929E9C31-405E-4B4C-A6DE-02630ED764AB}">
      <dgm:prSet/>
      <dgm:spPr/>
      <dgm:t>
        <a:bodyPr/>
        <a:lstStyle/>
        <a:p>
          <a:endParaRPr lang="en-US"/>
        </a:p>
      </dgm:t>
    </dgm:pt>
    <dgm:pt modelId="{4CE3F058-1EB8-4CDD-BDAE-4A8AE2391654}">
      <dgm:prSet phldrT="[Text]" custT="1"/>
      <dgm:spPr/>
      <dgm:t>
        <a:bodyPr/>
        <a:lstStyle/>
        <a:p>
          <a:r>
            <a:rPr lang="en-US" sz="2000" dirty="0" smtClean="0"/>
            <a:t>Number/percentage of stories, bugs that have unit tests</a:t>
          </a:r>
          <a:endParaRPr lang="en-US" sz="2000" dirty="0"/>
        </a:p>
      </dgm:t>
    </dgm:pt>
    <dgm:pt modelId="{681EB39D-1F17-4434-8C24-23C4BB58FB92}" type="parTrans" cxnId="{EB64E547-8663-4CAE-B187-B57E76462489}">
      <dgm:prSet/>
      <dgm:spPr/>
      <dgm:t>
        <a:bodyPr/>
        <a:lstStyle/>
        <a:p>
          <a:endParaRPr lang="en-US"/>
        </a:p>
      </dgm:t>
    </dgm:pt>
    <dgm:pt modelId="{5E874FA6-4053-48AD-B5F6-30C7F36816C5}" type="sibTrans" cxnId="{EB64E547-8663-4CAE-B187-B57E76462489}">
      <dgm:prSet/>
      <dgm:spPr/>
      <dgm:t>
        <a:bodyPr/>
        <a:lstStyle/>
        <a:p>
          <a:endParaRPr lang="en-US"/>
        </a:p>
      </dgm:t>
    </dgm:pt>
    <dgm:pt modelId="{60009C89-9C40-41FE-8383-3492AEBB4CD3}">
      <dgm:prSet phldrT="[Text]" custT="1"/>
      <dgm:spPr/>
      <dgm:t>
        <a:bodyPr/>
        <a:lstStyle/>
        <a:p>
          <a:r>
            <a:rPr lang="en-US" sz="2000" dirty="0" smtClean="0"/>
            <a:t>Unit test coverage</a:t>
          </a:r>
          <a:endParaRPr lang="en-US" sz="2000" dirty="0"/>
        </a:p>
      </dgm:t>
    </dgm:pt>
    <dgm:pt modelId="{C5DDC01D-0DF3-4FCB-8A1B-2BB3E7975F92}" type="parTrans" cxnId="{5F26D4E2-5FD8-4170-877D-73FEDE298B36}">
      <dgm:prSet/>
      <dgm:spPr/>
      <dgm:t>
        <a:bodyPr/>
        <a:lstStyle/>
        <a:p>
          <a:endParaRPr lang="en-US"/>
        </a:p>
      </dgm:t>
    </dgm:pt>
    <dgm:pt modelId="{9BBA2CB5-46A5-4C05-9B8D-97A6FE87BB44}" type="sibTrans" cxnId="{5F26D4E2-5FD8-4170-877D-73FEDE298B36}">
      <dgm:prSet/>
      <dgm:spPr/>
      <dgm:t>
        <a:bodyPr/>
        <a:lstStyle/>
        <a:p>
          <a:endParaRPr lang="en-US"/>
        </a:p>
      </dgm:t>
    </dgm:pt>
    <dgm:pt modelId="{2039AA24-038D-4D21-BAC4-2C966D36322C}" type="pres">
      <dgm:prSet presAssocID="{1E108C68-0944-4016-BF33-1B1C2E5E434F}" presName="Name0" presStyleCnt="0">
        <dgm:presLayoutVars>
          <dgm:dir/>
          <dgm:animLvl val="lvl"/>
          <dgm:resizeHandles/>
        </dgm:presLayoutVars>
      </dgm:prSet>
      <dgm:spPr/>
      <dgm:t>
        <a:bodyPr/>
        <a:lstStyle/>
        <a:p>
          <a:endParaRPr lang="en-US"/>
        </a:p>
      </dgm:t>
    </dgm:pt>
    <dgm:pt modelId="{BFBF1848-ED23-424E-838A-38A29782270D}" type="pres">
      <dgm:prSet presAssocID="{0A9CBEF8-B600-4A70-90F2-D9361B8BDB74}" presName="linNode" presStyleCnt="0"/>
      <dgm:spPr/>
    </dgm:pt>
    <dgm:pt modelId="{81BCEBF5-0BA3-485E-8E2B-1F483CA1B5C5}" type="pres">
      <dgm:prSet presAssocID="{0A9CBEF8-B600-4A70-90F2-D9361B8BDB74}" presName="parentShp" presStyleLbl="node1" presStyleIdx="0" presStyleCnt="3">
        <dgm:presLayoutVars>
          <dgm:bulletEnabled val="1"/>
        </dgm:presLayoutVars>
      </dgm:prSet>
      <dgm:spPr/>
      <dgm:t>
        <a:bodyPr/>
        <a:lstStyle/>
        <a:p>
          <a:endParaRPr lang="en-US"/>
        </a:p>
      </dgm:t>
    </dgm:pt>
    <dgm:pt modelId="{4CB38D53-BE08-4250-B269-04D390E000FD}" type="pres">
      <dgm:prSet presAssocID="{0A9CBEF8-B600-4A70-90F2-D9361B8BDB74}" presName="childShp" presStyleLbl="bgAccFollowNode1" presStyleIdx="0" presStyleCnt="3">
        <dgm:presLayoutVars>
          <dgm:bulletEnabled val="1"/>
        </dgm:presLayoutVars>
      </dgm:prSet>
      <dgm:spPr/>
      <dgm:t>
        <a:bodyPr/>
        <a:lstStyle/>
        <a:p>
          <a:endParaRPr lang="en-US"/>
        </a:p>
      </dgm:t>
    </dgm:pt>
    <dgm:pt modelId="{124193FD-7B6B-46FD-96FB-695DBDA749EE}" type="pres">
      <dgm:prSet presAssocID="{5CE47DDE-869C-42B6-B6DD-C245BDDEF26B}" presName="spacing" presStyleCnt="0"/>
      <dgm:spPr/>
    </dgm:pt>
    <dgm:pt modelId="{FC0162B0-0672-4C64-98B5-8818518D3C24}" type="pres">
      <dgm:prSet presAssocID="{CF60A3A8-A935-406B-A280-CF10AFB94F1D}" presName="linNode" presStyleCnt="0"/>
      <dgm:spPr/>
    </dgm:pt>
    <dgm:pt modelId="{098768C1-C8E3-4399-A122-DFDC6411E701}" type="pres">
      <dgm:prSet presAssocID="{CF60A3A8-A935-406B-A280-CF10AFB94F1D}" presName="parentShp" presStyleLbl="node1" presStyleIdx="1" presStyleCnt="3">
        <dgm:presLayoutVars>
          <dgm:bulletEnabled val="1"/>
        </dgm:presLayoutVars>
      </dgm:prSet>
      <dgm:spPr/>
      <dgm:t>
        <a:bodyPr/>
        <a:lstStyle/>
        <a:p>
          <a:endParaRPr lang="en-US"/>
        </a:p>
      </dgm:t>
    </dgm:pt>
    <dgm:pt modelId="{BA3783ED-7FEB-43F1-9701-2503745A583C}" type="pres">
      <dgm:prSet presAssocID="{CF60A3A8-A935-406B-A280-CF10AFB94F1D}" presName="childShp" presStyleLbl="bgAccFollowNode1" presStyleIdx="1" presStyleCnt="3">
        <dgm:presLayoutVars>
          <dgm:bulletEnabled val="1"/>
        </dgm:presLayoutVars>
      </dgm:prSet>
      <dgm:spPr/>
      <dgm:t>
        <a:bodyPr/>
        <a:lstStyle/>
        <a:p>
          <a:endParaRPr lang="en-US"/>
        </a:p>
      </dgm:t>
    </dgm:pt>
    <dgm:pt modelId="{E8D65A31-C4E1-434B-B49A-159048610B14}" type="pres">
      <dgm:prSet presAssocID="{ED87F926-D0FE-4529-945C-07724C135EA8}" presName="spacing" presStyleCnt="0"/>
      <dgm:spPr/>
    </dgm:pt>
    <dgm:pt modelId="{27B6B80D-0D69-457A-BF9C-AD96AAB02EC5}" type="pres">
      <dgm:prSet presAssocID="{E18C1BF0-D2F6-4EDD-9F88-CA17C703F519}" presName="linNode" presStyleCnt="0"/>
      <dgm:spPr/>
    </dgm:pt>
    <dgm:pt modelId="{8008718D-EAB5-4816-ACC9-E5B549D31704}" type="pres">
      <dgm:prSet presAssocID="{E18C1BF0-D2F6-4EDD-9F88-CA17C703F519}" presName="parentShp" presStyleLbl="node1" presStyleIdx="2" presStyleCnt="3">
        <dgm:presLayoutVars>
          <dgm:bulletEnabled val="1"/>
        </dgm:presLayoutVars>
      </dgm:prSet>
      <dgm:spPr/>
      <dgm:t>
        <a:bodyPr/>
        <a:lstStyle/>
        <a:p>
          <a:endParaRPr lang="en-US"/>
        </a:p>
      </dgm:t>
    </dgm:pt>
    <dgm:pt modelId="{B01C70B2-77E8-41A8-B4AC-6D6CD621E93E}" type="pres">
      <dgm:prSet presAssocID="{E18C1BF0-D2F6-4EDD-9F88-CA17C703F519}" presName="childShp" presStyleLbl="bgAccFollowNode1" presStyleIdx="2" presStyleCnt="3">
        <dgm:presLayoutVars>
          <dgm:bulletEnabled val="1"/>
        </dgm:presLayoutVars>
      </dgm:prSet>
      <dgm:spPr/>
      <dgm:t>
        <a:bodyPr/>
        <a:lstStyle/>
        <a:p>
          <a:endParaRPr lang="en-US"/>
        </a:p>
      </dgm:t>
    </dgm:pt>
  </dgm:ptLst>
  <dgm:cxnLst>
    <dgm:cxn modelId="{C1F39535-9504-4613-BCD8-E5FF5CA1B5AD}" type="presOf" srcId="{25D378B5-5D8B-467A-978C-0745DE2B6A95}" destId="{B01C70B2-77E8-41A8-B4AC-6D6CD621E93E}" srcOrd="0" destOrd="0" presId="urn:microsoft.com/office/officeart/2005/8/layout/vList6"/>
    <dgm:cxn modelId="{5F26D4E2-5FD8-4170-877D-73FEDE298B36}" srcId="{CF60A3A8-A935-406B-A280-CF10AFB94F1D}" destId="{60009C89-9C40-41FE-8383-3492AEBB4CD3}" srcOrd="0" destOrd="0" parTransId="{C5DDC01D-0DF3-4FCB-8A1B-2BB3E7975F92}" sibTransId="{9BBA2CB5-46A5-4C05-9B8D-97A6FE87BB44}"/>
    <dgm:cxn modelId="{112649E5-3DA6-4BCD-B16E-5AD1E2435DC3}" type="presOf" srcId="{4CE3F058-1EB8-4CDD-BDAE-4A8AE2391654}" destId="{4CB38D53-BE08-4250-B269-04D390E000FD}" srcOrd="0" destOrd="0" presId="urn:microsoft.com/office/officeart/2005/8/layout/vList6"/>
    <dgm:cxn modelId="{E92D08A7-153B-40E9-A3FE-1B31873789C3}" srcId="{E18C1BF0-D2F6-4EDD-9F88-CA17C703F519}" destId="{25D378B5-5D8B-467A-978C-0745DE2B6A95}" srcOrd="0" destOrd="0" parTransId="{C1FAF8A3-AB2B-4D39-B0AD-ED0E07BFCADD}" sibTransId="{38060E14-C5D7-4093-8CBA-8F2D310BBFCF}"/>
    <dgm:cxn modelId="{4E36F0D8-BE08-4958-B0C3-B26F015BB2AE}" type="presOf" srcId="{0A9CBEF8-B600-4A70-90F2-D9361B8BDB74}" destId="{81BCEBF5-0BA3-485E-8E2B-1F483CA1B5C5}" srcOrd="0" destOrd="0" presId="urn:microsoft.com/office/officeart/2005/8/layout/vList6"/>
    <dgm:cxn modelId="{929E9C31-405E-4B4C-A6DE-02630ED764AB}" srcId="{1E108C68-0944-4016-BF33-1B1C2E5E434F}" destId="{E18C1BF0-D2F6-4EDD-9F88-CA17C703F519}" srcOrd="2" destOrd="0" parTransId="{40706FA1-3ABF-41B2-830C-57D95C2A230B}" sibTransId="{562EB439-EDAC-4DEA-94A5-C37BB2DE4825}"/>
    <dgm:cxn modelId="{39169CE7-74EE-4B9A-86CD-B800AAD67A93}" type="presOf" srcId="{CF60A3A8-A935-406B-A280-CF10AFB94F1D}" destId="{098768C1-C8E3-4399-A122-DFDC6411E701}" srcOrd="0" destOrd="0" presId="urn:microsoft.com/office/officeart/2005/8/layout/vList6"/>
    <dgm:cxn modelId="{EB64E547-8663-4CAE-B187-B57E76462489}" srcId="{0A9CBEF8-B600-4A70-90F2-D9361B8BDB74}" destId="{4CE3F058-1EB8-4CDD-BDAE-4A8AE2391654}" srcOrd="0" destOrd="0" parTransId="{681EB39D-1F17-4434-8C24-23C4BB58FB92}" sibTransId="{5E874FA6-4053-48AD-B5F6-30C7F36816C5}"/>
    <dgm:cxn modelId="{106FCE4F-63C3-4B8F-B31F-07C87852F286}" srcId="{1E108C68-0944-4016-BF33-1B1C2E5E434F}" destId="{CF60A3A8-A935-406B-A280-CF10AFB94F1D}" srcOrd="1" destOrd="0" parTransId="{FF52FE58-42C8-4671-A464-FB8B702D5B89}" sibTransId="{ED87F926-D0FE-4529-945C-07724C135EA8}"/>
    <dgm:cxn modelId="{B1EF125D-9258-4295-8FE8-70BCF71BEFD8}" srcId="{1E108C68-0944-4016-BF33-1B1C2E5E434F}" destId="{0A9CBEF8-B600-4A70-90F2-D9361B8BDB74}" srcOrd="0" destOrd="0" parTransId="{EEFA779A-9BBD-4AD6-8BE5-B280F889C076}" sibTransId="{5CE47DDE-869C-42B6-B6DD-C245BDDEF26B}"/>
    <dgm:cxn modelId="{4BE01DE3-B345-4104-A4D5-7EA308BBA656}" type="presOf" srcId="{E18C1BF0-D2F6-4EDD-9F88-CA17C703F519}" destId="{8008718D-EAB5-4816-ACC9-E5B549D31704}" srcOrd="0" destOrd="0" presId="urn:microsoft.com/office/officeart/2005/8/layout/vList6"/>
    <dgm:cxn modelId="{0E7211F7-0ACC-420E-8508-455CFB3FD186}" type="presOf" srcId="{60009C89-9C40-41FE-8383-3492AEBB4CD3}" destId="{BA3783ED-7FEB-43F1-9701-2503745A583C}" srcOrd="0" destOrd="0" presId="urn:microsoft.com/office/officeart/2005/8/layout/vList6"/>
    <dgm:cxn modelId="{806A2CD6-2FFF-495D-B24B-FCDE0090CC39}" type="presOf" srcId="{1E108C68-0944-4016-BF33-1B1C2E5E434F}" destId="{2039AA24-038D-4D21-BAC4-2C966D36322C}" srcOrd="0" destOrd="0" presId="urn:microsoft.com/office/officeart/2005/8/layout/vList6"/>
    <dgm:cxn modelId="{2B623B79-9CA7-4E79-92AC-1F7B6452E94D}" type="presParOf" srcId="{2039AA24-038D-4D21-BAC4-2C966D36322C}" destId="{BFBF1848-ED23-424E-838A-38A29782270D}" srcOrd="0" destOrd="0" presId="urn:microsoft.com/office/officeart/2005/8/layout/vList6"/>
    <dgm:cxn modelId="{CDACDD66-485A-42D9-90C9-1472883578B9}" type="presParOf" srcId="{BFBF1848-ED23-424E-838A-38A29782270D}" destId="{81BCEBF5-0BA3-485E-8E2B-1F483CA1B5C5}" srcOrd="0" destOrd="0" presId="urn:microsoft.com/office/officeart/2005/8/layout/vList6"/>
    <dgm:cxn modelId="{0B4A49B4-B650-4399-977E-E8520AAA6D0A}" type="presParOf" srcId="{BFBF1848-ED23-424E-838A-38A29782270D}" destId="{4CB38D53-BE08-4250-B269-04D390E000FD}" srcOrd="1" destOrd="0" presId="urn:microsoft.com/office/officeart/2005/8/layout/vList6"/>
    <dgm:cxn modelId="{812B2535-D28A-481D-B9B7-749A1021BD3B}" type="presParOf" srcId="{2039AA24-038D-4D21-BAC4-2C966D36322C}" destId="{124193FD-7B6B-46FD-96FB-695DBDA749EE}" srcOrd="1" destOrd="0" presId="urn:microsoft.com/office/officeart/2005/8/layout/vList6"/>
    <dgm:cxn modelId="{16E4493D-091E-44EB-9F3B-3B07105B5EC2}" type="presParOf" srcId="{2039AA24-038D-4D21-BAC4-2C966D36322C}" destId="{FC0162B0-0672-4C64-98B5-8818518D3C24}" srcOrd="2" destOrd="0" presId="urn:microsoft.com/office/officeart/2005/8/layout/vList6"/>
    <dgm:cxn modelId="{0FBB687B-A9C2-4C57-AD70-11F83F459F92}" type="presParOf" srcId="{FC0162B0-0672-4C64-98B5-8818518D3C24}" destId="{098768C1-C8E3-4399-A122-DFDC6411E701}" srcOrd="0" destOrd="0" presId="urn:microsoft.com/office/officeart/2005/8/layout/vList6"/>
    <dgm:cxn modelId="{9A5ECB57-AB81-4FE6-A526-EBD666F46C9A}" type="presParOf" srcId="{FC0162B0-0672-4C64-98B5-8818518D3C24}" destId="{BA3783ED-7FEB-43F1-9701-2503745A583C}" srcOrd="1" destOrd="0" presId="urn:microsoft.com/office/officeart/2005/8/layout/vList6"/>
    <dgm:cxn modelId="{2D69D6C9-502D-41B3-8E1A-0D89D7C0B090}" type="presParOf" srcId="{2039AA24-038D-4D21-BAC4-2C966D36322C}" destId="{E8D65A31-C4E1-434B-B49A-159048610B14}" srcOrd="3" destOrd="0" presId="urn:microsoft.com/office/officeart/2005/8/layout/vList6"/>
    <dgm:cxn modelId="{AEED0E67-3CBC-4358-A41F-752C5A65EBC3}" type="presParOf" srcId="{2039AA24-038D-4D21-BAC4-2C966D36322C}" destId="{27B6B80D-0D69-457A-BF9C-AD96AAB02EC5}" srcOrd="4" destOrd="0" presId="urn:microsoft.com/office/officeart/2005/8/layout/vList6"/>
    <dgm:cxn modelId="{F581FAB2-CA67-4584-A46B-E02867A5F3A9}" type="presParOf" srcId="{27B6B80D-0D69-457A-BF9C-AD96AAB02EC5}" destId="{8008718D-EAB5-4816-ACC9-E5B549D31704}" srcOrd="0" destOrd="0" presId="urn:microsoft.com/office/officeart/2005/8/layout/vList6"/>
    <dgm:cxn modelId="{8FEF7224-5397-45C4-8723-3C3209436C58}" type="presParOf" srcId="{27B6B80D-0D69-457A-BF9C-AD96AAB02EC5}" destId="{B01C70B2-77E8-41A8-B4AC-6D6CD621E93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3F30DB7-513A-4FFB-ABDE-54F5700DF106}" type="doc">
      <dgm:prSet loTypeId="urn:microsoft.com/office/officeart/2005/8/layout/chevron1" loCatId="process" qsTypeId="urn:microsoft.com/office/officeart/2005/8/quickstyle/simple1" qsCatId="simple" csTypeId="urn:microsoft.com/office/officeart/2005/8/colors/accent3_4" csCatId="accent3" phldr="1"/>
      <dgm:spPr/>
    </dgm:pt>
    <dgm:pt modelId="{AC8D6B24-9B17-47E2-BCE1-1C2532192B5D}">
      <dgm:prSet phldrT="[Text]"/>
      <dgm:spPr/>
      <dgm:t>
        <a:bodyPr/>
        <a:lstStyle/>
        <a:p>
          <a:r>
            <a:rPr lang="en-US" b="1" dirty="0" smtClean="0"/>
            <a:t>Growing/Reducing Backlog</a:t>
          </a:r>
          <a:endParaRPr lang="en-US" b="1" dirty="0"/>
        </a:p>
      </dgm:t>
    </dgm:pt>
    <dgm:pt modelId="{26C764EF-B7AE-4023-86C6-8458981F4164}" type="parTrans" cxnId="{305FF360-768D-45D7-A105-27604E91BFDD}">
      <dgm:prSet/>
      <dgm:spPr/>
      <dgm:t>
        <a:bodyPr/>
        <a:lstStyle/>
        <a:p>
          <a:endParaRPr lang="en-US"/>
        </a:p>
      </dgm:t>
    </dgm:pt>
    <dgm:pt modelId="{E05AD900-0A50-486C-B62F-B6A9711DB75C}" type="sibTrans" cxnId="{305FF360-768D-45D7-A105-27604E91BFDD}">
      <dgm:prSet/>
      <dgm:spPr/>
      <dgm:t>
        <a:bodyPr/>
        <a:lstStyle/>
        <a:p>
          <a:endParaRPr lang="en-US"/>
        </a:p>
      </dgm:t>
    </dgm:pt>
    <dgm:pt modelId="{8904D8B8-B67C-459F-BB1A-21671FEEC1ED}">
      <dgm:prSet phldrT="[Text]"/>
      <dgm:spPr/>
      <dgm:t>
        <a:bodyPr/>
        <a:lstStyle/>
        <a:p>
          <a:r>
            <a:rPr lang="en-US" b="1" dirty="0" smtClean="0"/>
            <a:t>Velocity</a:t>
          </a:r>
          <a:endParaRPr lang="en-US" b="1" dirty="0"/>
        </a:p>
      </dgm:t>
    </dgm:pt>
    <dgm:pt modelId="{60751046-3E59-4192-AAE3-119176994A2C}" type="parTrans" cxnId="{37D778A1-03EB-4EA3-9CCF-FEB491774980}">
      <dgm:prSet/>
      <dgm:spPr/>
      <dgm:t>
        <a:bodyPr/>
        <a:lstStyle/>
        <a:p>
          <a:endParaRPr lang="en-US"/>
        </a:p>
      </dgm:t>
    </dgm:pt>
    <dgm:pt modelId="{AA43BDCE-F8F7-4C35-8E3E-CAC5DDC81265}" type="sibTrans" cxnId="{37D778A1-03EB-4EA3-9CCF-FEB491774980}">
      <dgm:prSet/>
      <dgm:spPr/>
      <dgm:t>
        <a:bodyPr/>
        <a:lstStyle/>
        <a:p>
          <a:endParaRPr lang="en-US"/>
        </a:p>
      </dgm:t>
    </dgm:pt>
    <dgm:pt modelId="{F348C81D-0FD3-4068-9C2A-199E8EA80432}">
      <dgm:prSet phldrT="[Text]"/>
      <dgm:spPr/>
      <dgm:t>
        <a:bodyPr/>
        <a:lstStyle/>
        <a:p>
          <a:r>
            <a:rPr lang="en-US" b="1" dirty="0" smtClean="0"/>
            <a:t>Feedback</a:t>
          </a:r>
          <a:endParaRPr lang="en-US" b="1" dirty="0"/>
        </a:p>
      </dgm:t>
    </dgm:pt>
    <dgm:pt modelId="{BF8412E3-BE22-4BC7-A1F5-8B1EB7765DC9}" type="parTrans" cxnId="{36464876-EA34-48B1-A7C3-2EF5D45077AB}">
      <dgm:prSet/>
      <dgm:spPr/>
      <dgm:t>
        <a:bodyPr/>
        <a:lstStyle/>
        <a:p>
          <a:endParaRPr lang="en-US"/>
        </a:p>
      </dgm:t>
    </dgm:pt>
    <dgm:pt modelId="{8D0B2E72-B90E-4D0A-86B0-8217E9515C5B}" type="sibTrans" cxnId="{36464876-EA34-48B1-A7C3-2EF5D45077AB}">
      <dgm:prSet/>
      <dgm:spPr/>
      <dgm:t>
        <a:bodyPr/>
        <a:lstStyle/>
        <a:p>
          <a:endParaRPr lang="en-US"/>
        </a:p>
      </dgm:t>
    </dgm:pt>
    <dgm:pt modelId="{3726C5F7-E4DC-4074-8A63-AD322A96B41C}" type="pres">
      <dgm:prSet presAssocID="{13F30DB7-513A-4FFB-ABDE-54F5700DF106}" presName="Name0" presStyleCnt="0">
        <dgm:presLayoutVars>
          <dgm:dir/>
          <dgm:animLvl val="lvl"/>
          <dgm:resizeHandles val="exact"/>
        </dgm:presLayoutVars>
      </dgm:prSet>
      <dgm:spPr/>
    </dgm:pt>
    <dgm:pt modelId="{A66C4EE3-6CD9-4C8B-8BF9-4C41C1A0C073}" type="pres">
      <dgm:prSet presAssocID="{AC8D6B24-9B17-47E2-BCE1-1C2532192B5D}" presName="parTxOnly" presStyleLbl="node1" presStyleIdx="0" presStyleCnt="3">
        <dgm:presLayoutVars>
          <dgm:chMax val="0"/>
          <dgm:chPref val="0"/>
          <dgm:bulletEnabled val="1"/>
        </dgm:presLayoutVars>
      </dgm:prSet>
      <dgm:spPr/>
      <dgm:t>
        <a:bodyPr/>
        <a:lstStyle/>
        <a:p>
          <a:endParaRPr lang="en-US"/>
        </a:p>
      </dgm:t>
    </dgm:pt>
    <dgm:pt modelId="{51E2761E-0295-4956-8046-E2D05BC1DC21}" type="pres">
      <dgm:prSet presAssocID="{E05AD900-0A50-486C-B62F-B6A9711DB75C}" presName="parTxOnlySpace" presStyleCnt="0"/>
      <dgm:spPr/>
    </dgm:pt>
    <dgm:pt modelId="{083DDECE-A212-4E21-B7DC-BF18A36038C4}" type="pres">
      <dgm:prSet presAssocID="{8904D8B8-B67C-459F-BB1A-21671FEEC1ED}" presName="parTxOnly" presStyleLbl="node1" presStyleIdx="1" presStyleCnt="3">
        <dgm:presLayoutVars>
          <dgm:chMax val="0"/>
          <dgm:chPref val="0"/>
          <dgm:bulletEnabled val="1"/>
        </dgm:presLayoutVars>
      </dgm:prSet>
      <dgm:spPr/>
      <dgm:t>
        <a:bodyPr/>
        <a:lstStyle/>
        <a:p>
          <a:endParaRPr lang="en-US"/>
        </a:p>
      </dgm:t>
    </dgm:pt>
    <dgm:pt modelId="{E0DD538F-642B-47A1-A2EE-BE5126CCA6C2}" type="pres">
      <dgm:prSet presAssocID="{AA43BDCE-F8F7-4C35-8E3E-CAC5DDC81265}" presName="parTxOnlySpace" presStyleCnt="0"/>
      <dgm:spPr/>
    </dgm:pt>
    <dgm:pt modelId="{BD95E3C8-B7B2-42B5-A30F-8335A8F7DEA1}" type="pres">
      <dgm:prSet presAssocID="{F348C81D-0FD3-4068-9C2A-199E8EA80432}" presName="parTxOnly" presStyleLbl="node1" presStyleIdx="2" presStyleCnt="3">
        <dgm:presLayoutVars>
          <dgm:chMax val="0"/>
          <dgm:chPref val="0"/>
          <dgm:bulletEnabled val="1"/>
        </dgm:presLayoutVars>
      </dgm:prSet>
      <dgm:spPr/>
      <dgm:t>
        <a:bodyPr/>
        <a:lstStyle/>
        <a:p>
          <a:endParaRPr lang="en-US"/>
        </a:p>
      </dgm:t>
    </dgm:pt>
  </dgm:ptLst>
  <dgm:cxnLst>
    <dgm:cxn modelId="{0A759466-D25B-47E9-9356-F80D98D5014F}" type="presOf" srcId="{13F30DB7-513A-4FFB-ABDE-54F5700DF106}" destId="{3726C5F7-E4DC-4074-8A63-AD322A96B41C}" srcOrd="0" destOrd="0" presId="urn:microsoft.com/office/officeart/2005/8/layout/chevron1"/>
    <dgm:cxn modelId="{305FF360-768D-45D7-A105-27604E91BFDD}" srcId="{13F30DB7-513A-4FFB-ABDE-54F5700DF106}" destId="{AC8D6B24-9B17-47E2-BCE1-1C2532192B5D}" srcOrd="0" destOrd="0" parTransId="{26C764EF-B7AE-4023-86C6-8458981F4164}" sibTransId="{E05AD900-0A50-486C-B62F-B6A9711DB75C}"/>
    <dgm:cxn modelId="{1C375F3C-8680-4FF1-85D7-E60E0254B69B}" type="presOf" srcId="{AC8D6B24-9B17-47E2-BCE1-1C2532192B5D}" destId="{A66C4EE3-6CD9-4C8B-8BF9-4C41C1A0C073}" srcOrd="0" destOrd="0" presId="urn:microsoft.com/office/officeart/2005/8/layout/chevron1"/>
    <dgm:cxn modelId="{36464876-EA34-48B1-A7C3-2EF5D45077AB}" srcId="{13F30DB7-513A-4FFB-ABDE-54F5700DF106}" destId="{F348C81D-0FD3-4068-9C2A-199E8EA80432}" srcOrd="2" destOrd="0" parTransId="{BF8412E3-BE22-4BC7-A1F5-8B1EB7765DC9}" sibTransId="{8D0B2E72-B90E-4D0A-86B0-8217E9515C5B}"/>
    <dgm:cxn modelId="{37D778A1-03EB-4EA3-9CCF-FEB491774980}" srcId="{13F30DB7-513A-4FFB-ABDE-54F5700DF106}" destId="{8904D8B8-B67C-459F-BB1A-21671FEEC1ED}" srcOrd="1" destOrd="0" parTransId="{60751046-3E59-4192-AAE3-119176994A2C}" sibTransId="{AA43BDCE-F8F7-4C35-8E3E-CAC5DDC81265}"/>
    <dgm:cxn modelId="{A80779EC-6EE7-42F9-8646-C8399866BD43}" type="presOf" srcId="{F348C81D-0FD3-4068-9C2A-199E8EA80432}" destId="{BD95E3C8-B7B2-42B5-A30F-8335A8F7DEA1}" srcOrd="0" destOrd="0" presId="urn:microsoft.com/office/officeart/2005/8/layout/chevron1"/>
    <dgm:cxn modelId="{1D582DC3-5689-4505-B8C6-DE7F645D0D41}" type="presOf" srcId="{8904D8B8-B67C-459F-BB1A-21671FEEC1ED}" destId="{083DDECE-A212-4E21-B7DC-BF18A36038C4}" srcOrd="0" destOrd="0" presId="urn:microsoft.com/office/officeart/2005/8/layout/chevron1"/>
    <dgm:cxn modelId="{38DDBBA4-99B1-45E8-9EA4-A3DFEB625C34}" type="presParOf" srcId="{3726C5F7-E4DC-4074-8A63-AD322A96B41C}" destId="{A66C4EE3-6CD9-4C8B-8BF9-4C41C1A0C073}" srcOrd="0" destOrd="0" presId="urn:microsoft.com/office/officeart/2005/8/layout/chevron1"/>
    <dgm:cxn modelId="{22836D7E-8BC9-4226-AA21-8B2DC2D5FC67}" type="presParOf" srcId="{3726C5F7-E4DC-4074-8A63-AD322A96B41C}" destId="{51E2761E-0295-4956-8046-E2D05BC1DC21}" srcOrd="1" destOrd="0" presId="urn:microsoft.com/office/officeart/2005/8/layout/chevron1"/>
    <dgm:cxn modelId="{2AA4FEB1-5A6B-4422-8595-EA9093AEF53C}" type="presParOf" srcId="{3726C5F7-E4DC-4074-8A63-AD322A96B41C}" destId="{083DDECE-A212-4E21-B7DC-BF18A36038C4}" srcOrd="2" destOrd="0" presId="urn:microsoft.com/office/officeart/2005/8/layout/chevron1"/>
    <dgm:cxn modelId="{D6676AA5-8F1F-422B-BA1B-AEC793BFBEF5}" type="presParOf" srcId="{3726C5F7-E4DC-4074-8A63-AD322A96B41C}" destId="{E0DD538F-642B-47A1-A2EE-BE5126CCA6C2}" srcOrd="3" destOrd="0" presId="urn:microsoft.com/office/officeart/2005/8/layout/chevron1"/>
    <dgm:cxn modelId="{B034D1BD-8EAE-4740-B4BE-88E08586E999}" type="presParOf" srcId="{3726C5F7-E4DC-4074-8A63-AD322A96B41C}" destId="{BD95E3C8-B7B2-42B5-A30F-8335A8F7DEA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9E5B06-8C61-4F46-8902-DFD57E3E0AF9}"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78BEA3D9-FA3F-4FA3-81DE-3B7375B72BB9}">
      <dgm:prSet phldrT="[Text]"/>
      <dgm:spPr/>
      <dgm:t>
        <a:bodyPr/>
        <a:lstStyle/>
        <a:p>
          <a:r>
            <a:rPr lang="en-US" dirty="0" smtClean="0"/>
            <a:t>QA Department</a:t>
          </a:r>
          <a:endParaRPr lang="en-US" dirty="0"/>
        </a:p>
      </dgm:t>
    </dgm:pt>
    <dgm:pt modelId="{ABBF4199-DDBC-4FF3-A92D-E8BB8F302F0F}" type="parTrans" cxnId="{62F72FC6-E51F-4FE6-B932-675E6D59CF85}">
      <dgm:prSet/>
      <dgm:spPr/>
      <dgm:t>
        <a:bodyPr/>
        <a:lstStyle/>
        <a:p>
          <a:endParaRPr lang="en-US"/>
        </a:p>
      </dgm:t>
    </dgm:pt>
    <dgm:pt modelId="{2C641168-08FB-44CE-ABBB-FC91354099AC}" type="sibTrans" cxnId="{62F72FC6-E51F-4FE6-B932-675E6D59CF85}">
      <dgm:prSet/>
      <dgm:spPr/>
      <dgm:t>
        <a:bodyPr/>
        <a:lstStyle/>
        <a:p>
          <a:endParaRPr lang="en-US"/>
        </a:p>
      </dgm:t>
    </dgm:pt>
    <dgm:pt modelId="{DB935BF9-508A-418C-A884-38AEEB456DD4}">
      <dgm:prSet phldrT="[Text]"/>
      <dgm:spPr/>
      <dgm:t>
        <a:bodyPr/>
        <a:lstStyle/>
        <a:p>
          <a:r>
            <a:rPr lang="en-US" dirty="0" smtClean="0"/>
            <a:t>Other Departments</a:t>
          </a:r>
          <a:endParaRPr lang="en-US" dirty="0"/>
        </a:p>
      </dgm:t>
    </dgm:pt>
    <dgm:pt modelId="{EC37CEE3-CCDE-42A6-859D-ECE65105EE32}" type="parTrans" cxnId="{262C5C67-2E0D-4B2B-8CFB-A2A90327C665}">
      <dgm:prSet/>
      <dgm:spPr/>
      <dgm:t>
        <a:bodyPr/>
        <a:lstStyle/>
        <a:p>
          <a:endParaRPr lang="en-US"/>
        </a:p>
      </dgm:t>
    </dgm:pt>
    <dgm:pt modelId="{57C89762-D6A1-41AD-AFCA-2E762641BE83}" type="sibTrans" cxnId="{262C5C67-2E0D-4B2B-8CFB-A2A90327C665}">
      <dgm:prSet/>
      <dgm:spPr/>
      <dgm:t>
        <a:bodyPr/>
        <a:lstStyle/>
        <a:p>
          <a:endParaRPr lang="en-US"/>
        </a:p>
      </dgm:t>
    </dgm:pt>
    <dgm:pt modelId="{5C191AB4-48E1-49E2-B6B2-47ED35B64B8E}">
      <dgm:prSet phldrT="[Text]"/>
      <dgm:spPr/>
      <dgm:t>
        <a:bodyPr/>
        <a:lstStyle/>
        <a:p>
          <a:r>
            <a:rPr lang="en-US" dirty="0" smtClean="0"/>
            <a:t>Upper Management</a:t>
          </a:r>
          <a:endParaRPr lang="en-US" dirty="0"/>
        </a:p>
      </dgm:t>
    </dgm:pt>
    <dgm:pt modelId="{E0C2FCA1-63C8-4DA1-8497-0AEEEC51F7EB}" type="parTrans" cxnId="{CB254318-F540-41EC-A193-6C3010220E40}">
      <dgm:prSet/>
      <dgm:spPr/>
      <dgm:t>
        <a:bodyPr/>
        <a:lstStyle/>
        <a:p>
          <a:endParaRPr lang="en-US"/>
        </a:p>
      </dgm:t>
    </dgm:pt>
    <dgm:pt modelId="{833CED22-2CB3-495F-AD3E-CCE396E5CE72}" type="sibTrans" cxnId="{CB254318-F540-41EC-A193-6C3010220E40}">
      <dgm:prSet/>
      <dgm:spPr/>
      <dgm:t>
        <a:bodyPr/>
        <a:lstStyle/>
        <a:p>
          <a:endParaRPr lang="en-US"/>
        </a:p>
      </dgm:t>
    </dgm:pt>
    <dgm:pt modelId="{3AE432B3-0399-4932-A677-21E689EC8309}">
      <dgm:prSet phldrT="[Text]"/>
      <dgm:spPr/>
      <dgm:t>
        <a:bodyPr/>
        <a:lstStyle/>
        <a:p>
          <a:r>
            <a:rPr lang="en-US" dirty="0" smtClean="0"/>
            <a:t>Boards, Shareholders, Audits</a:t>
          </a:r>
          <a:endParaRPr lang="en-US" dirty="0"/>
        </a:p>
      </dgm:t>
    </dgm:pt>
    <dgm:pt modelId="{B18C7752-C843-4136-815B-57B5CA574637}" type="parTrans" cxnId="{0D140479-1B53-4B28-A87D-263CD047F449}">
      <dgm:prSet/>
      <dgm:spPr/>
      <dgm:t>
        <a:bodyPr/>
        <a:lstStyle/>
        <a:p>
          <a:endParaRPr lang="en-US"/>
        </a:p>
      </dgm:t>
    </dgm:pt>
    <dgm:pt modelId="{46CF530C-CD0F-4F8C-B0B0-1FC03DACB899}" type="sibTrans" cxnId="{0D140479-1B53-4B28-A87D-263CD047F449}">
      <dgm:prSet/>
      <dgm:spPr/>
      <dgm:t>
        <a:bodyPr/>
        <a:lstStyle/>
        <a:p>
          <a:endParaRPr lang="en-US"/>
        </a:p>
      </dgm:t>
    </dgm:pt>
    <dgm:pt modelId="{E41EA609-978B-49EA-9206-853A2811B8C2}">
      <dgm:prSet phldrT="[Text]"/>
      <dgm:spPr/>
      <dgm:t>
        <a:bodyPr/>
        <a:lstStyle/>
        <a:p>
          <a:r>
            <a:rPr lang="en-US" dirty="0" smtClean="0"/>
            <a:t>Product Teams</a:t>
          </a:r>
          <a:endParaRPr lang="en-US" dirty="0"/>
        </a:p>
      </dgm:t>
    </dgm:pt>
    <dgm:pt modelId="{95647770-ACCD-4378-8E09-5E14A01C3021}" type="parTrans" cxnId="{F87E21FB-4905-4A09-B6DE-7C7597B765D0}">
      <dgm:prSet/>
      <dgm:spPr/>
      <dgm:t>
        <a:bodyPr/>
        <a:lstStyle/>
        <a:p>
          <a:endParaRPr lang="en-US"/>
        </a:p>
      </dgm:t>
    </dgm:pt>
    <dgm:pt modelId="{6ADFEB7E-DEA7-404D-B993-A3D195295D8C}" type="sibTrans" cxnId="{F87E21FB-4905-4A09-B6DE-7C7597B765D0}">
      <dgm:prSet/>
      <dgm:spPr/>
      <dgm:t>
        <a:bodyPr/>
        <a:lstStyle/>
        <a:p>
          <a:endParaRPr lang="en-US"/>
        </a:p>
      </dgm:t>
    </dgm:pt>
    <dgm:pt modelId="{45592616-CC2C-45B8-AD8F-53C5FF080B5D}" type="pres">
      <dgm:prSet presAssocID="{649E5B06-8C61-4F46-8902-DFD57E3E0AF9}" presName="diagram" presStyleCnt="0">
        <dgm:presLayoutVars>
          <dgm:dir/>
          <dgm:resizeHandles val="exact"/>
        </dgm:presLayoutVars>
      </dgm:prSet>
      <dgm:spPr/>
      <dgm:t>
        <a:bodyPr/>
        <a:lstStyle/>
        <a:p>
          <a:endParaRPr lang="en-US"/>
        </a:p>
      </dgm:t>
    </dgm:pt>
    <dgm:pt modelId="{70561F83-6FF3-4442-8CCB-F33D037DD21C}" type="pres">
      <dgm:prSet presAssocID="{78BEA3D9-FA3F-4FA3-81DE-3B7375B72BB9}" presName="node" presStyleLbl="node1" presStyleIdx="0" presStyleCnt="5">
        <dgm:presLayoutVars>
          <dgm:bulletEnabled val="1"/>
        </dgm:presLayoutVars>
      </dgm:prSet>
      <dgm:spPr/>
      <dgm:t>
        <a:bodyPr/>
        <a:lstStyle/>
        <a:p>
          <a:endParaRPr lang="en-US"/>
        </a:p>
      </dgm:t>
    </dgm:pt>
    <dgm:pt modelId="{D2790048-4235-4AF2-A4C5-A48533CD71AA}" type="pres">
      <dgm:prSet presAssocID="{2C641168-08FB-44CE-ABBB-FC91354099AC}" presName="sibTrans" presStyleCnt="0"/>
      <dgm:spPr/>
    </dgm:pt>
    <dgm:pt modelId="{B964504F-6A01-4F4C-8B9B-7174577C99FF}" type="pres">
      <dgm:prSet presAssocID="{E41EA609-978B-49EA-9206-853A2811B8C2}" presName="node" presStyleLbl="node1" presStyleIdx="1" presStyleCnt="5">
        <dgm:presLayoutVars>
          <dgm:bulletEnabled val="1"/>
        </dgm:presLayoutVars>
      </dgm:prSet>
      <dgm:spPr/>
      <dgm:t>
        <a:bodyPr/>
        <a:lstStyle/>
        <a:p>
          <a:endParaRPr lang="en-US"/>
        </a:p>
      </dgm:t>
    </dgm:pt>
    <dgm:pt modelId="{AF7998BB-B063-4746-8651-0A3617F26B1F}" type="pres">
      <dgm:prSet presAssocID="{6ADFEB7E-DEA7-404D-B993-A3D195295D8C}" presName="sibTrans" presStyleCnt="0"/>
      <dgm:spPr/>
    </dgm:pt>
    <dgm:pt modelId="{144A17DA-0828-422C-97E2-5D32DC2C32C5}" type="pres">
      <dgm:prSet presAssocID="{DB935BF9-508A-418C-A884-38AEEB456DD4}" presName="node" presStyleLbl="node1" presStyleIdx="2" presStyleCnt="5">
        <dgm:presLayoutVars>
          <dgm:bulletEnabled val="1"/>
        </dgm:presLayoutVars>
      </dgm:prSet>
      <dgm:spPr/>
      <dgm:t>
        <a:bodyPr/>
        <a:lstStyle/>
        <a:p>
          <a:endParaRPr lang="en-US"/>
        </a:p>
      </dgm:t>
    </dgm:pt>
    <dgm:pt modelId="{B40F2D0A-4963-428F-8B4A-9B4A86802715}" type="pres">
      <dgm:prSet presAssocID="{57C89762-D6A1-41AD-AFCA-2E762641BE83}" presName="sibTrans" presStyleCnt="0"/>
      <dgm:spPr/>
    </dgm:pt>
    <dgm:pt modelId="{472ADF6E-BE20-4B46-BACA-9ACE3751190A}" type="pres">
      <dgm:prSet presAssocID="{5C191AB4-48E1-49E2-B6B2-47ED35B64B8E}" presName="node" presStyleLbl="node1" presStyleIdx="3" presStyleCnt="5">
        <dgm:presLayoutVars>
          <dgm:bulletEnabled val="1"/>
        </dgm:presLayoutVars>
      </dgm:prSet>
      <dgm:spPr/>
      <dgm:t>
        <a:bodyPr/>
        <a:lstStyle/>
        <a:p>
          <a:endParaRPr lang="en-US"/>
        </a:p>
      </dgm:t>
    </dgm:pt>
    <dgm:pt modelId="{F20687F0-A9F7-4B31-9A5A-1B69AE2480D7}" type="pres">
      <dgm:prSet presAssocID="{833CED22-2CB3-495F-AD3E-CCE396E5CE72}" presName="sibTrans" presStyleCnt="0"/>
      <dgm:spPr/>
    </dgm:pt>
    <dgm:pt modelId="{1C919FD9-C215-42D8-8B0C-D23464E70F7F}" type="pres">
      <dgm:prSet presAssocID="{3AE432B3-0399-4932-A677-21E689EC8309}" presName="node" presStyleLbl="node1" presStyleIdx="4" presStyleCnt="5">
        <dgm:presLayoutVars>
          <dgm:bulletEnabled val="1"/>
        </dgm:presLayoutVars>
      </dgm:prSet>
      <dgm:spPr/>
      <dgm:t>
        <a:bodyPr/>
        <a:lstStyle/>
        <a:p>
          <a:endParaRPr lang="en-US"/>
        </a:p>
      </dgm:t>
    </dgm:pt>
  </dgm:ptLst>
  <dgm:cxnLst>
    <dgm:cxn modelId="{0D140479-1B53-4B28-A87D-263CD047F449}" srcId="{649E5B06-8C61-4F46-8902-DFD57E3E0AF9}" destId="{3AE432B3-0399-4932-A677-21E689EC8309}" srcOrd="4" destOrd="0" parTransId="{B18C7752-C843-4136-815B-57B5CA574637}" sibTransId="{46CF530C-CD0F-4F8C-B0B0-1FC03DACB899}"/>
    <dgm:cxn modelId="{CB254318-F540-41EC-A193-6C3010220E40}" srcId="{649E5B06-8C61-4F46-8902-DFD57E3E0AF9}" destId="{5C191AB4-48E1-49E2-B6B2-47ED35B64B8E}" srcOrd="3" destOrd="0" parTransId="{E0C2FCA1-63C8-4DA1-8497-0AEEEC51F7EB}" sibTransId="{833CED22-2CB3-495F-AD3E-CCE396E5CE72}"/>
    <dgm:cxn modelId="{262C5C67-2E0D-4B2B-8CFB-A2A90327C665}" srcId="{649E5B06-8C61-4F46-8902-DFD57E3E0AF9}" destId="{DB935BF9-508A-418C-A884-38AEEB456DD4}" srcOrd="2" destOrd="0" parTransId="{EC37CEE3-CCDE-42A6-859D-ECE65105EE32}" sibTransId="{57C89762-D6A1-41AD-AFCA-2E762641BE83}"/>
    <dgm:cxn modelId="{62F72FC6-E51F-4FE6-B932-675E6D59CF85}" srcId="{649E5B06-8C61-4F46-8902-DFD57E3E0AF9}" destId="{78BEA3D9-FA3F-4FA3-81DE-3B7375B72BB9}" srcOrd="0" destOrd="0" parTransId="{ABBF4199-DDBC-4FF3-A92D-E8BB8F302F0F}" sibTransId="{2C641168-08FB-44CE-ABBB-FC91354099AC}"/>
    <dgm:cxn modelId="{A827FAC9-D087-4289-8550-183A1FEDFBE7}" type="presOf" srcId="{5C191AB4-48E1-49E2-B6B2-47ED35B64B8E}" destId="{472ADF6E-BE20-4B46-BACA-9ACE3751190A}" srcOrd="0" destOrd="0" presId="urn:microsoft.com/office/officeart/2005/8/layout/default"/>
    <dgm:cxn modelId="{7FDBFFC7-E4A7-4BBA-87F1-3B0004520CBF}" type="presOf" srcId="{E41EA609-978B-49EA-9206-853A2811B8C2}" destId="{B964504F-6A01-4F4C-8B9B-7174577C99FF}" srcOrd="0" destOrd="0" presId="urn:microsoft.com/office/officeart/2005/8/layout/default"/>
    <dgm:cxn modelId="{97FE070E-9703-491E-BE4E-8E4B99AE32CD}" type="presOf" srcId="{3AE432B3-0399-4932-A677-21E689EC8309}" destId="{1C919FD9-C215-42D8-8B0C-D23464E70F7F}" srcOrd="0" destOrd="0" presId="urn:microsoft.com/office/officeart/2005/8/layout/default"/>
    <dgm:cxn modelId="{E8ED69A0-7B60-4FDE-AAA6-ECF3C39BA3DE}" type="presOf" srcId="{78BEA3D9-FA3F-4FA3-81DE-3B7375B72BB9}" destId="{70561F83-6FF3-4442-8CCB-F33D037DD21C}" srcOrd="0" destOrd="0" presId="urn:microsoft.com/office/officeart/2005/8/layout/default"/>
    <dgm:cxn modelId="{7F88D61C-68FB-4A87-8320-96D4FDD55177}" type="presOf" srcId="{DB935BF9-508A-418C-A884-38AEEB456DD4}" destId="{144A17DA-0828-422C-97E2-5D32DC2C32C5}" srcOrd="0" destOrd="0" presId="urn:microsoft.com/office/officeart/2005/8/layout/default"/>
    <dgm:cxn modelId="{C9AB2581-258F-4671-9F87-DB66A854A279}" type="presOf" srcId="{649E5B06-8C61-4F46-8902-DFD57E3E0AF9}" destId="{45592616-CC2C-45B8-AD8F-53C5FF080B5D}" srcOrd="0" destOrd="0" presId="urn:microsoft.com/office/officeart/2005/8/layout/default"/>
    <dgm:cxn modelId="{F87E21FB-4905-4A09-B6DE-7C7597B765D0}" srcId="{649E5B06-8C61-4F46-8902-DFD57E3E0AF9}" destId="{E41EA609-978B-49EA-9206-853A2811B8C2}" srcOrd="1" destOrd="0" parTransId="{95647770-ACCD-4378-8E09-5E14A01C3021}" sibTransId="{6ADFEB7E-DEA7-404D-B993-A3D195295D8C}"/>
    <dgm:cxn modelId="{3E012F7D-C1EA-4233-9B75-83C87B7FC76A}" type="presParOf" srcId="{45592616-CC2C-45B8-AD8F-53C5FF080B5D}" destId="{70561F83-6FF3-4442-8CCB-F33D037DD21C}" srcOrd="0" destOrd="0" presId="urn:microsoft.com/office/officeart/2005/8/layout/default"/>
    <dgm:cxn modelId="{5567C7D1-618C-4038-95B9-3F9A8E4AA0D1}" type="presParOf" srcId="{45592616-CC2C-45B8-AD8F-53C5FF080B5D}" destId="{D2790048-4235-4AF2-A4C5-A48533CD71AA}" srcOrd="1" destOrd="0" presId="urn:microsoft.com/office/officeart/2005/8/layout/default"/>
    <dgm:cxn modelId="{758CEAE2-1586-47F7-B854-5ACEB2925BE3}" type="presParOf" srcId="{45592616-CC2C-45B8-AD8F-53C5FF080B5D}" destId="{B964504F-6A01-4F4C-8B9B-7174577C99FF}" srcOrd="2" destOrd="0" presId="urn:microsoft.com/office/officeart/2005/8/layout/default"/>
    <dgm:cxn modelId="{AF24E839-2863-47BB-ADB4-4703C43A3D60}" type="presParOf" srcId="{45592616-CC2C-45B8-AD8F-53C5FF080B5D}" destId="{AF7998BB-B063-4746-8651-0A3617F26B1F}" srcOrd="3" destOrd="0" presId="urn:microsoft.com/office/officeart/2005/8/layout/default"/>
    <dgm:cxn modelId="{4610A4CC-8CB6-4E60-AA8C-B339840FB504}" type="presParOf" srcId="{45592616-CC2C-45B8-AD8F-53C5FF080B5D}" destId="{144A17DA-0828-422C-97E2-5D32DC2C32C5}" srcOrd="4" destOrd="0" presId="urn:microsoft.com/office/officeart/2005/8/layout/default"/>
    <dgm:cxn modelId="{DB39DF9F-4C97-4986-835F-D5FD60721CF8}" type="presParOf" srcId="{45592616-CC2C-45B8-AD8F-53C5FF080B5D}" destId="{B40F2D0A-4963-428F-8B4A-9B4A86802715}" srcOrd="5" destOrd="0" presId="urn:microsoft.com/office/officeart/2005/8/layout/default"/>
    <dgm:cxn modelId="{F0358FD9-6AB7-46E7-ABB6-E6E4D9F9E7EB}" type="presParOf" srcId="{45592616-CC2C-45B8-AD8F-53C5FF080B5D}" destId="{472ADF6E-BE20-4B46-BACA-9ACE3751190A}" srcOrd="6" destOrd="0" presId="urn:microsoft.com/office/officeart/2005/8/layout/default"/>
    <dgm:cxn modelId="{2B312E73-1961-4198-AA5D-E6BCB5B71FDD}" type="presParOf" srcId="{45592616-CC2C-45B8-AD8F-53C5FF080B5D}" destId="{F20687F0-A9F7-4B31-9A5A-1B69AE2480D7}" srcOrd="7" destOrd="0" presId="urn:microsoft.com/office/officeart/2005/8/layout/default"/>
    <dgm:cxn modelId="{6B9AF830-E7D5-4240-96F3-D1D16A464ED9}" type="presParOf" srcId="{45592616-CC2C-45B8-AD8F-53C5FF080B5D}" destId="{1C919FD9-C215-42D8-8B0C-D23464E70F7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FF841DF-2792-4FBE-8CC3-6780C5977F1C}"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537C188C-91EE-4B90-9DA4-04FA035440A7}">
      <dgm:prSet phldrT="[Text]"/>
      <dgm:spPr/>
      <dgm:t>
        <a:bodyPr/>
        <a:lstStyle/>
        <a:p>
          <a:r>
            <a:rPr lang="en-US" dirty="0" smtClean="0"/>
            <a:t>Number of stories completed</a:t>
          </a:r>
          <a:endParaRPr lang="en-US" dirty="0"/>
        </a:p>
      </dgm:t>
    </dgm:pt>
    <dgm:pt modelId="{E5F55862-728B-4894-9319-76B270317BEC}" type="parTrans" cxnId="{7FAABF6F-3121-482E-A84B-3212967E461D}">
      <dgm:prSet/>
      <dgm:spPr/>
      <dgm:t>
        <a:bodyPr/>
        <a:lstStyle/>
        <a:p>
          <a:endParaRPr lang="en-US"/>
        </a:p>
      </dgm:t>
    </dgm:pt>
    <dgm:pt modelId="{DFFBCE2F-77AE-4A54-B2DC-69DF5061FD22}" type="sibTrans" cxnId="{7FAABF6F-3121-482E-A84B-3212967E461D}">
      <dgm:prSet/>
      <dgm:spPr/>
      <dgm:t>
        <a:bodyPr/>
        <a:lstStyle/>
        <a:p>
          <a:endParaRPr lang="en-US"/>
        </a:p>
      </dgm:t>
    </dgm:pt>
    <dgm:pt modelId="{2DCA3CB0-158E-44B5-B015-8B5BA9699E66}">
      <dgm:prSet phldrT="[Text]"/>
      <dgm:spPr/>
      <dgm:t>
        <a:bodyPr/>
        <a:lstStyle/>
        <a:p>
          <a:r>
            <a:rPr lang="en-US" dirty="0" smtClean="0"/>
            <a:t>Number of bugs opened vs. closed</a:t>
          </a:r>
          <a:endParaRPr lang="en-US" dirty="0"/>
        </a:p>
      </dgm:t>
    </dgm:pt>
    <dgm:pt modelId="{130E1331-474A-47AE-8584-E145F8C7F1CE}" type="parTrans" cxnId="{6887CFE7-2562-4D70-8923-0DE80D175923}">
      <dgm:prSet/>
      <dgm:spPr/>
      <dgm:t>
        <a:bodyPr/>
        <a:lstStyle/>
        <a:p>
          <a:endParaRPr lang="en-US"/>
        </a:p>
      </dgm:t>
    </dgm:pt>
    <dgm:pt modelId="{62E7A230-0D84-4E4E-9D95-9AFF94914882}" type="sibTrans" cxnId="{6887CFE7-2562-4D70-8923-0DE80D175923}">
      <dgm:prSet/>
      <dgm:spPr/>
      <dgm:t>
        <a:bodyPr/>
        <a:lstStyle/>
        <a:p>
          <a:endParaRPr lang="en-US"/>
        </a:p>
      </dgm:t>
    </dgm:pt>
    <dgm:pt modelId="{3468C242-CE25-40B7-AF18-14FD156CE209}">
      <dgm:prSet phldrT="[Text]"/>
      <dgm:spPr/>
      <dgm:t>
        <a:bodyPr/>
        <a:lstStyle/>
        <a:p>
          <a:r>
            <a:rPr lang="en-US" dirty="0" smtClean="0"/>
            <a:t>Number of bugs willingly introduced</a:t>
          </a:r>
          <a:endParaRPr lang="en-US" dirty="0"/>
        </a:p>
      </dgm:t>
    </dgm:pt>
    <dgm:pt modelId="{C52A0D74-95AA-4DC2-9E06-0978637258BF}" type="parTrans" cxnId="{1F0A4B7A-CAB1-4AEC-8D96-078E32F02DA0}">
      <dgm:prSet/>
      <dgm:spPr/>
      <dgm:t>
        <a:bodyPr/>
        <a:lstStyle/>
        <a:p>
          <a:endParaRPr lang="en-US"/>
        </a:p>
      </dgm:t>
    </dgm:pt>
    <dgm:pt modelId="{D5E0E5F9-5BE2-49D4-969D-C8744D98927A}" type="sibTrans" cxnId="{1F0A4B7A-CAB1-4AEC-8D96-078E32F02DA0}">
      <dgm:prSet/>
      <dgm:spPr/>
      <dgm:t>
        <a:bodyPr/>
        <a:lstStyle/>
        <a:p>
          <a:endParaRPr lang="en-US"/>
        </a:p>
      </dgm:t>
    </dgm:pt>
    <dgm:pt modelId="{503CD09A-375D-43D9-822D-CB6694A6E19C}">
      <dgm:prSet phldrT="[Text]"/>
      <dgm:spPr/>
      <dgm:t>
        <a:bodyPr/>
        <a:lstStyle/>
        <a:p>
          <a:r>
            <a:rPr lang="en-US" dirty="0" smtClean="0"/>
            <a:t>Backlog growth/attrition</a:t>
          </a:r>
          <a:endParaRPr lang="en-US" dirty="0"/>
        </a:p>
      </dgm:t>
    </dgm:pt>
    <dgm:pt modelId="{690D6F43-454D-4C16-80A2-A73E49F30D02}" type="parTrans" cxnId="{655FB197-A1A1-499A-8C1C-47F8C882C094}">
      <dgm:prSet/>
      <dgm:spPr/>
      <dgm:t>
        <a:bodyPr/>
        <a:lstStyle/>
        <a:p>
          <a:endParaRPr lang="en-US"/>
        </a:p>
      </dgm:t>
    </dgm:pt>
    <dgm:pt modelId="{B6D0285C-13ED-486B-98CA-E0290FF8B33C}" type="sibTrans" cxnId="{655FB197-A1A1-499A-8C1C-47F8C882C094}">
      <dgm:prSet/>
      <dgm:spPr/>
      <dgm:t>
        <a:bodyPr/>
        <a:lstStyle/>
        <a:p>
          <a:endParaRPr lang="en-US"/>
        </a:p>
      </dgm:t>
    </dgm:pt>
    <dgm:pt modelId="{B6EE9F2A-2591-4A5B-AB13-2A2462617528}" type="pres">
      <dgm:prSet presAssocID="{2FF841DF-2792-4FBE-8CC3-6780C5977F1C}" presName="diagram" presStyleCnt="0">
        <dgm:presLayoutVars>
          <dgm:dir/>
          <dgm:resizeHandles val="exact"/>
        </dgm:presLayoutVars>
      </dgm:prSet>
      <dgm:spPr/>
      <dgm:t>
        <a:bodyPr/>
        <a:lstStyle/>
        <a:p>
          <a:endParaRPr lang="en-US"/>
        </a:p>
      </dgm:t>
    </dgm:pt>
    <dgm:pt modelId="{517470A1-0687-4128-9B1B-8CE603BF9DA9}" type="pres">
      <dgm:prSet presAssocID="{537C188C-91EE-4B90-9DA4-04FA035440A7}" presName="node" presStyleLbl="node1" presStyleIdx="0" presStyleCnt="4">
        <dgm:presLayoutVars>
          <dgm:bulletEnabled val="1"/>
        </dgm:presLayoutVars>
      </dgm:prSet>
      <dgm:spPr/>
      <dgm:t>
        <a:bodyPr/>
        <a:lstStyle/>
        <a:p>
          <a:endParaRPr lang="en-US"/>
        </a:p>
      </dgm:t>
    </dgm:pt>
    <dgm:pt modelId="{7E2C6583-0AA3-4D91-917D-EFE92A9863D6}" type="pres">
      <dgm:prSet presAssocID="{DFFBCE2F-77AE-4A54-B2DC-69DF5061FD22}" presName="sibTrans" presStyleCnt="0"/>
      <dgm:spPr/>
    </dgm:pt>
    <dgm:pt modelId="{28AC859F-75FF-43F0-B354-FD7D8F3B8060}" type="pres">
      <dgm:prSet presAssocID="{2DCA3CB0-158E-44B5-B015-8B5BA9699E66}" presName="node" presStyleLbl="node1" presStyleIdx="1" presStyleCnt="4">
        <dgm:presLayoutVars>
          <dgm:bulletEnabled val="1"/>
        </dgm:presLayoutVars>
      </dgm:prSet>
      <dgm:spPr/>
      <dgm:t>
        <a:bodyPr/>
        <a:lstStyle/>
        <a:p>
          <a:endParaRPr lang="en-US"/>
        </a:p>
      </dgm:t>
    </dgm:pt>
    <dgm:pt modelId="{EC22B364-0E11-4385-8571-760C3F054AA8}" type="pres">
      <dgm:prSet presAssocID="{62E7A230-0D84-4E4E-9D95-9AFF94914882}" presName="sibTrans" presStyleCnt="0"/>
      <dgm:spPr/>
    </dgm:pt>
    <dgm:pt modelId="{A5AC1389-9D21-466A-AAF5-E95DCFD953A2}" type="pres">
      <dgm:prSet presAssocID="{3468C242-CE25-40B7-AF18-14FD156CE209}" presName="node" presStyleLbl="node1" presStyleIdx="2" presStyleCnt="4">
        <dgm:presLayoutVars>
          <dgm:bulletEnabled val="1"/>
        </dgm:presLayoutVars>
      </dgm:prSet>
      <dgm:spPr/>
      <dgm:t>
        <a:bodyPr/>
        <a:lstStyle/>
        <a:p>
          <a:endParaRPr lang="en-US"/>
        </a:p>
      </dgm:t>
    </dgm:pt>
    <dgm:pt modelId="{5E03CC84-3C16-4601-BA3D-BC6A89137D09}" type="pres">
      <dgm:prSet presAssocID="{D5E0E5F9-5BE2-49D4-969D-C8744D98927A}" presName="sibTrans" presStyleCnt="0"/>
      <dgm:spPr/>
    </dgm:pt>
    <dgm:pt modelId="{A3DDFBE7-2676-485A-AF50-23200B7F37D0}" type="pres">
      <dgm:prSet presAssocID="{503CD09A-375D-43D9-822D-CB6694A6E19C}" presName="node" presStyleLbl="node1" presStyleIdx="3" presStyleCnt="4">
        <dgm:presLayoutVars>
          <dgm:bulletEnabled val="1"/>
        </dgm:presLayoutVars>
      </dgm:prSet>
      <dgm:spPr/>
      <dgm:t>
        <a:bodyPr/>
        <a:lstStyle/>
        <a:p>
          <a:endParaRPr lang="en-US"/>
        </a:p>
      </dgm:t>
    </dgm:pt>
  </dgm:ptLst>
  <dgm:cxnLst>
    <dgm:cxn modelId="{7FAABF6F-3121-482E-A84B-3212967E461D}" srcId="{2FF841DF-2792-4FBE-8CC3-6780C5977F1C}" destId="{537C188C-91EE-4B90-9DA4-04FA035440A7}" srcOrd="0" destOrd="0" parTransId="{E5F55862-728B-4894-9319-76B270317BEC}" sibTransId="{DFFBCE2F-77AE-4A54-B2DC-69DF5061FD22}"/>
    <dgm:cxn modelId="{655FB197-A1A1-499A-8C1C-47F8C882C094}" srcId="{2FF841DF-2792-4FBE-8CC3-6780C5977F1C}" destId="{503CD09A-375D-43D9-822D-CB6694A6E19C}" srcOrd="3" destOrd="0" parTransId="{690D6F43-454D-4C16-80A2-A73E49F30D02}" sibTransId="{B6D0285C-13ED-486B-98CA-E0290FF8B33C}"/>
    <dgm:cxn modelId="{1F0A4B7A-CAB1-4AEC-8D96-078E32F02DA0}" srcId="{2FF841DF-2792-4FBE-8CC3-6780C5977F1C}" destId="{3468C242-CE25-40B7-AF18-14FD156CE209}" srcOrd="2" destOrd="0" parTransId="{C52A0D74-95AA-4DC2-9E06-0978637258BF}" sibTransId="{D5E0E5F9-5BE2-49D4-969D-C8744D98927A}"/>
    <dgm:cxn modelId="{D31EF1D9-C74C-476B-A699-95AE82800617}" type="presOf" srcId="{3468C242-CE25-40B7-AF18-14FD156CE209}" destId="{A5AC1389-9D21-466A-AAF5-E95DCFD953A2}" srcOrd="0" destOrd="0" presId="urn:microsoft.com/office/officeart/2005/8/layout/default"/>
    <dgm:cxn modelId="{6887CFE7-2562-4D70-8923-0DE80D175923}" srcId="{2FF841DF-2792-4FBE-8CC3-6780C5977F1C}" destId="{2DCA3CB0-158E-44B5-B015-8B5BA9699E66}" srcOrd="1" destOrd="0" parTransId="{130E1331-474A-47AE-8584-E145F8C7F1CE}" sibTransId="{62E7A230-0D84-4E4E-9D95-9AFF94914882}"/>
    <dgm:cxn modelId="{6BBB18A4-9DD4-44F2-BB03-2BA04F93D2CD}" type="presOf" srcId="{2DCA3CB0-158E-44B5-B015-8B5BA9699E66}" destId="{28AC859F-75FF-43F0-B354-FD7D8F3B8060}" srcOrd="0" destOrd="0" presId="urn:microsoft.com/office/officeart/2005/8/layout/default"/>
    <dgm:cxn modelId="{920D0D1C-5BD9-46AD-8A4C-79A003B95CBF}" type="presOf" srcId="{503CD09A-375D-43D9-822D-CB6694A6E19C}" destId="{A3DDFBE7-2676-485A-AF50-23200B7F37D0}" srcOrd="0" destOrd="0" presId="urn:microsoft.com/office/officeart/2005/8/layout/default"/>
    <dgm:cxn modelId="{72A64105-2EBC-4B3A-990E-05D347E4A544}" type="presOf" srcId="{537C188C-91EE-4B90-9DA4-04FA035440A7}" destId="{517470A1-0687-4128-9B1B-8CE603BF9DA9}" srcOrd="0" destOrd="0" presId="urn:microsoft.com/office/officeart/2005/8/layout/default"/>
    <dgm:cxn modelId="{B2FC3727-30A0-4904-90BE-7AC8D4177EE2}" type="presOf" srcId="{2FF841DF-2792-4FBE-8CC3-6780C5977F1C}" destId="{B6EE9F2A-2591-4A5B-AB13-2A2462617528}" srcOrd="0" destOrd="0" presId="urn:microsoft.com/office/officeart/2005/8/layout/default"/>
    <dgm:cxn modelId="{E898A1F8-9900-475E-8F6A-91FA883205E9}" type="presParOf" srcId="{B6EE9F2A-2591-4A5B-AB13-2A2462617528}" destId="{517470A1-0687-4128-9B1B-8CE603BF9DA9}" srcOrd="0" destOrd="0" presId="urn:microsoft.com/office/officeart/2005/8/layout/default"/>
    <dgm:cxn modelId="{D0AE16DC-6B2D-4D04-9E62-36B44283FE34}" type="presParOf" srcId="{B6EE9F2A-2591-4A5B-AB13-2A2462617528}" destId="{7E2C6583-0AA3-4D91-917D-EFE92A9863D6}" srcOrd="1" destOrd="0" presId="urn:microsoft.com/office/officeart/2005/8/layout/default"/>
    <dgm:cxn modelId="{3552461E-FCCC-4CB5-A447-1AB4354E58B7}" type="presParOf" srcId="{B6EE9F2A-2591-4A5B-AB13-2A2462617528}" destId="{28AC859F-75FF-43F0-B354-FD7D8F3B8060}" srcOrd="2" destOrd="0" presId="urn:microsoft.com/office/officeart/2005/8/layout/default"/>
    <dgm:cxn modelId="{D9BC3DAB-2A7B-4A01-90C9-9B51BDA2072A}" type="presParOf" srcId="{B6EE9F2A-2591-4A5B-AB13-2A2462617528}" destId="{EC22B364-0E11-4385-8571-760C3F054AA8}" srcOrd="3" destOrd="0" presId="urn:microsoft.com/office/officeart/2005/8/layout/default"/>
    <dgm:cxn modelId="{F5260CF3-7259-4DC0-9E63-163BEB16E010}" type="presParOf" srcId="{B6EE9F2A-2591-4A5B-AB13-2A2462617528}" destId="{A5AC1389-9D21-466A-AAF5-E95DCFD953A2}" srcOrd="4" destOrd="0" presId="urn:microsoft.com/office/officeart/2005/8/layout/default"/>
    <dgm:cxn modelId="{0C1B5BF0-6F4E-497A-B13C-02D929D9B19D}" type="presParOf" srcId="{B6EE9F2A-2591-4A5B-AB13-2A2462617528}" destId="{5E03CC84-3C16-4601-BA3D-BC6A89137D09}" srcOrd="5" destOrd="0" presId="urn:microsoft.com/office/officeart/2005/8/layout/default"/>
    <dgm:cxn modelId="{442CEB49-4E6C-4DB6-A844-F39611C52188}" type="presParOf" srcId="{B6EE9F2A-2591-4A5B-AB13-2A2462617528}" destId="{A3DDFBE7-2676-485A-AF50-23200B7F37D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D3713C5-4778-40DF-A415-293BFD733619}" type="doc">
      <dgm:prSet loTypeId="urn:microsoft.com/office/officeart/2005/8/layout/equation1" loCatId="relationship" qsTypeId="urn:microsoft.com/office/officeart/2005/8/quickstyle/simple1" qsCatId="simple" csTypeId="urn:microsoft.com/office/officeart/2005/8/colors/accent3_4" csCatId="accent3" phldr="1"/>
      <dgm:spPr/>
    </dgm:pt>
    <dgm:pt modelId="{390E6E0A-B419-4489-B605-6AC728F45E2B}">
      <dgm:prSet phldrT="[Text]"/>
      <dgm:spPr/>
      <dgm:t>
        <a:bodyPr/>
        <a:lstStyle/>
        <a:p>
          <a:r>
            <a:rPr lang="en-US" b="1" dirty="0" smtClean="0"/>
            <a:t>$ Time to Develop (Dev + QA)</a:t>
          </a:r>
          <a:endParaRPr lang="en-US" b="1" dirty="0"/>
        </a:p>
      </dgm:t>
    </dgm:pt>
    <dgm:pt modelId="{4E6DDEAA-09CA-422E-B77D-D5E11F48FCC9}" type="parTrans" cxnId="{580E3640-706B-4246-9164-33F39477A5D9}">
      <dgm:prSet/>
      <dgm:spPr/>
      <dgm:t>
        <a:bodyPr/>
        <a:lstStyle/>
        <a:p>
          <a:endParaRPr lang="en-US"/>
        </a:p>
      </dgm:t>
    </dgm:pt>
    <dgm:pt modelId="{648D3EB4-E3F0-466E-8BDB-8B510BE84B18}" type="sibTrans" cxnId="{580E3640-706B-4246-9164-33F39477A5D9}">
      <dgm:prSet/>
      <dgm:spPr/>
      <dgm:t>
        <a:bodyPr/>
        <a:lstStyle/>
        <a:p>
          <a:endParaRPr lang="en-US"/>
        </a:p>
      </dgm:t>
    </dgm:pt>
    <dgm:pt modelId="{D53008BC-AB84-4806-8F31-B03FCF107B62}">
      <dgm:prSet phldrT="[Text]"/>
      <dgm:spPr/>
      <dgm:t>
        <a:bodyPr/>
        <a:lstStyle/>
        <a:p>
          <a:r>
            <a:rPr lang="en-US" b="1" dirty="0" smtClean="0"/>
            <a:t>Amortized software cost</a:t>
          </a:r>
          <a:endParaRPr lang="en-US" b="1" dirty="0"/>
        </a:p>
      </dgm:t>
    </dgm:pt>
    <dgm:pt modelId="{EF477965-F4D1-49AE-BD6A-144776549D22}" type="parTrans" cxnId="{97A6C11C-E3DD-4EC4-8DD7-2722B43F7477}">
      <dgm:prSet/>
      <dgm:spPr/>
      <dgm:t>
        <a:bodyPr/>
        <a:lstStyle/>
        <a:p>
          <a:endParaRPr lang="en-US"/>
        </a:p>
      </dgm:t>
    </dgm:pt>
    <dgm:pt modelId="{BF9C476C-A934-47C2-8F26-663E041A3C63}" type="sibTrans" cxnId="{97A6C11C-E3DD-4EC4-8DD7-2722B43F7477}">
      <dgm:prSet/>
      <dgm:spPr/>
      <dgm:t>
        <a:bodyPr/>
        <a:lstStyle/>
        <a:p>
          <a:endParaRPr lang="en-US"/>
        </a:p>
      </dgm:t>
    </dgm:pt>
    <dgm:pt modelId="{0CD3A18C-16C5-4642-80BC-A16FE85CB652}">
      <dgm:prSet phldrT="[Text]"/>
      <dgm:spPr/>
      <dgm:t>
        <a:bodyPr/>
        <a:lstStyle/>
        <a:p>
          <a:r>
            <a:rPr lang="en-US" b="1" dirty="0" smtClean="0"/>
            <a:t>Prioritization</a:t>
          </a:r>
          <a:endParaRPr lang="en-US" b="1" dirty="0"/>
        </a:p>
      </dgm:t>
    </dgm:pt>
    <dgm:pt modelId="{C7976911-E2DD-4CBA-BD52-A94AC4E6130D}" type="parTrans" cxnId="{0D47B246-4FDE-46A8-B751-85B955390DCF}">
      <dgm:prSet/>
      <dgm:spPr/>
      <dgm:t>
        <a:bodyPr/>
        <a:lstStyle/>
        <a:p>
          <a:endParaRPr lang="en-US"/>
        </a:p>
      </dgm:t>
    </dgm:pt>
    <dgm:pt modelId="{DC16ACA2-E6F0-4629-A2E1-FF3C68E9156A}" type="sibTrans" cxnId="{0D47B246-4FDE-46A8-B751-85B955390DCF}">
      <dgm:prSet/>
      <dgm:spPr/>
      <dgm:t>
        <a:bodyPr/>
        <a:lstStyle/>
        <a:p>
          <a:endParaRPr lang="en-US"/>
        </a:p>
      </dgm:t>
    </dgm:pt>
    <dgm:pt modelId="{2DB034B9-0BCB-4826-B496-B0EC9A4837FE}" type="pres">
      <dgm:prSet presAssocID="{1D3713C5-4778-40DF-A415-293BFD733619}" presName="linearFlow" presStyleCnt="0">
        <dgm:presLayoutVars>
          <dgm:dir/>
          <dgm:resizeHandles val="exact"/>
        </dgm:presLayoutVars>
      </dgm:prSet>
      <dgm:spPr/>
    </dgm:pt>
    <dgm:pt modelId="{E0FB1CA7-F3DC-4A44-999B-40B4B1AB0373}" type="pres">
      <dgm:prSet presAssocID="{390E6E0A-B419-4489-B605-6AC728F45E2B}" presName="node" presStyleLbl="node1" presStyleIdx="0" presStyleCnt="3">
        <dgm:presLayoutVars>
          <dgm:bulletEnabled val="1"/>
        </dgm:presLayoutVars>
      </dgm:prSet>
      <dgm:spPr/>
      <dgm:t>
        <a:bodyPr/>
        <a:lstStyle/>
        <a:p>
          <a:endParaRPr lang="en-US"/>
        </a:p>
      </dgm:t>
    </dgm:pt>
    <dgm:pt modelId="{E0200811-C287-4FE0-A167-BED1BA487C0B}" type="pres">
      <dgm:prSet presAssocID="{648D3EB4-E3F0-466E-8BDB-8B510BE84B18}" presName="spacerL" presStyleCnt="0"/>
      <dgm:spPr/>
    </dgm:pt>
    <dgm:pt modelId="{A1002B27-F00E-4C9D-BE5F-FD70FC24515A}" type="pres">
      <dgm:prSet presAssocID="{648D3EB4-E3F0-466E-8BDB-8B510BE84B18}" presName="sibTrans" presStyleLbl="sibTrans2D1" presStyleIdx="0" presStyleCnt="2"/>
      <dgm:spPr/>
      <dgm:t>
        <a:bodyPr/>
        <a:lstStyle/>
        <a:p>
          <a:endParaRPr lang="en-US"/>
        </a:p>
      </dgm:t>
    </dgm:pt>
    <dgm:pt modelId="{249B4A4A-191A-4A96-90AB-E5BC6BB2AC55}" type="pres">
      <dgm:prSet presAssocID="{648D3EB4-E3F0-466E-8BDB-8B510BE84B18}" presName="spacerR" presStyleCnt="0"/>
      <dgm:spPr/>
    </dgm:pt>
    <dgm:pt modelId="{5F23B5D3-BB4C-4305-AF1C-794A2BA2C95D}" type="pres">
      <dgm:prSet presAssocID="{D53008BC-AB84-4806-8F31-B03FCF107B62}" presName="node" presStyleLbl="node1" presStyleIdx="1" presStyleCnt="3">
        <dgm:presLayoutVars>
          <dgm:bulletEnabled val="1"/>
        </dgm:presLayoutVars>
      </dgm:prSet>
      <dgm:spPr/>
      <dgm:t>
        <a:bodyPr/>
        <a:lstStyle/>
        <a:p>
          <a:endParaRPr lang="en-US"/>
        </a:p>
      </dgm:t>
    </dgm:pt>
    <dgm:pt modelId="{B1FDB215-F772-45F9-968A-C5689194B684}" type="pres">
      <dgm:prSet presAssocID="{BF9C476C-A934-47C2-8F26-663E041A3C63}" presName="spacerL" presStyleCnt="0"/>
      <dgm:spPr/>
    </dgm:pt>
    <dgm:pt modelId="{AF93D498-E4E6-4BB1-A838-1D3F4D5B51AC}" type="pres">
      <dgm:prSet presAssocID="{BF9C476C-A934-47C2-8F26-663E041A3C63}" presName="sibTrans" presStyleLbl="sibTrans2D1" presStyleIdx="1" presStyleCnt="2"/>
      <dgm:spPr/>
      <dgm:t>
        <a:bodyPr/>
        <a:lstStyle/>
        <a:p>
          <a:endParaRPr lang="en-US"/>
        </a:p>
      </dgm:t>
    </dgm:pt>
    <dgm:pt modelId="{30D6D3DE-61F8-4C5D-BCD1-86CE83C5FDB3}" type="pres">
      <dgm:prSet presAssocID="{BF9C476C-A934-47C2-8F26-663E041A3C63}" presName="spacerR" presStyleCnt="0"/>
      <dgm:spPr/>
    </dgm:pt>
    <dgm:pt modelId="{B013821D-E68C-49AE-8C44-A388B1599DB2}" type="pres">
      <dgm:prSet presAssocID="{0CD3A18C-16C5-4642-80BC-A16FE85CB652}" presName="node" presStyleLbl="node1" presStyleIdx="2" presStyleCnt="3">
        <dgm:presLayoutVars>
          <dgm:bulletEnabled val="1"/>
        </dgm:presLayoutVars>
      </dgm:prSet>
      <dgm:spPr/>
      <dgm:t>
        <a:bodyPr/>
        <a:lstStyle/>
        <a:p>
          <a:endParaRPr lang="en-US"/>
        </a:p>
      </dgm:t>
    </dgm:pt>
  </dgm:ptLst>
  <dgm:cxnLst>
    <dgm:cxn modelId="{3BCF2FAE-DB26-45BF-82CA-E5CC67588421}" type="presOf" srcId="{BF9C476C-A934-47C2-8F26-663E041A3C63}" destId="{AF93D498-E4E6-4BB1-A838-1D3F4D5B51AC}" srcOrd="0" destOrd="0" presId="urn:microsoft.com/office/officeart/2005/8/layout/equation1"/>
    <dgm:cxn modelId="{0E562362-5543-43FB-8437-132249AFFCE2}" type="presOf" srcId="{648D3EB4-E3F0-466E-8BDB-8B510BE84B18}" destId="{A1002B27-F00E-4C9D-BE5F-FD70FC24515A}" srcOrd="0" destOrd="0" presId="urn:microsoft.com/office/officeart/2005/8/layout/equation1"/>
    <dgm:cxn modelId="{FFA9F4E7-6157-4EEA-A5DF-7828E818B22F}" type="presOf" srcId="{390E6E0A-B419-4489-B605-6AC728F45E2B}" destId="{E0FB1CA7-F3DC-4A44-999B-40B4B1AB0373}" srcOrd="0" destOrd="0" presId="urn:microsoft.com/office/officeart/2005/8/layout/equation1"/>
    <dgm:cxn modelId="{ACAEDF62-03C4-472E-B12B-5CA439B5B777}" type="presOf" srcId="{0CD3A18C-16C5-4642-80BC-A16FE85CB652}" destId="{B013821D-E68C-49AE-8C44-A388B1599DB2}" srcOrd="0" destOrd="0" presId="urn:microsoft.com/office/officeart/2005/8/layout/equation1"/>
    <dgm:cxn modelId="{580E3640-706B-4246-9164-33F39477A5D9}" srcId="{1D3713C5-4778-40DF-A415-293BFD733619}" destId="{390E6E0A-B419-4489-B605-6AC728F45E2B}" srcOrd="0" destOrd="0" parTransId="{4E6DDEAA-09CA-422E-B77D-D5E11F48FCC9}" sibTransId="{648D3EB4-E3F0-466E-8BDB-8B510BE84B18}"/>
    <dgm:cxn modelId="{9BD5D746-028F-4AE8-8583-EFBBB28FC4F8}" type="presOf" srcId="{D53008BC-AB84-4806-8F31-B03FCF107B62}" destId="{5F23B5D3-BB4C-4305-AF1C-794A2BA2C95D}" srcOrd="0" destOrd="0" presId="urn:microsoft.com/office/officeart/2005/8/layout/equation1"/>
    <dgm:cxn modelId="{0D47B246-4FDE-46A8-B751-85B955390DCF}" srcId="{1D3713C5-4778-40DF-A415-293BFD733619}" destId="{0CD3A18C-16C5-4642-80BC-A16FE85CB652}" srcOrd="2" destOrd="0" parTransId="{C7976911-E2DD-4CBA-BD52-A94AC4E6130D}" sibTransId="{DC16ACA2-E6F0-4629-A2E1-FF3C68E9156A}"/>
    <dgm:cxn modelId="{D12C9B84-19A6-4846-BDB2-66A9907289F1}" type="presOf" srcId="{1D3713C5-4778-40DF-A415-293BFD733619}" destId="{2DB034B9-0BCB-4826-B496-B0EC9A4837FE}" srcOrd="0" destOrd="0" presId="urn:microsoft.com/office/officeart/2005/8/layout/equation1"/>
    <dgm:cxn modelId="{97A6C11C-E3DD-4EC4-8DD7-2722B43F7477}" srcId="{1D3713C5-4778-40DF-A415-293BFD733619}" destId="{D53008BC-AB84-4806-8F31-B03FCF107B62}" srcOrd="1" destOrd="0" parTransId="{EF477965-F4D1-49AE-BD6A-144776549D22}" sibTransId="{BF9C476C-A934-47C2-8F26-663E041A3C63}"/>
    <dgm:cxn modelId="{3E553FCC-72A1-48BA-BD5A-EEB6FB4638E5}" type="presParOf" srcId="{2DB034B9-0BCB-4826-B496-B0EC9A4837FE}" destId="{E0FB1CA7-F3DC-4A44-999B-40B4B1AB0373}" srcOrd="0" destOrd="0" presId="urn:microsoft.com/office/officeart/2005/8/layout/equation1"/>
    <dgm:cxn modelId="{26D2FDE1-031C-49BF-9525-03F13C041D23}" type="presParOf" srcId="{2DB034B9-0BCB-4826-B496-B0EC9A4837FE}" destId="{E0200811-C287-4FE0-A167-BED1BA487C0B}" srcOrd="1" destOrd="0" presId="urn:microsoft.com/office/officeart/2005/8/layout/equation1"/>
    <dgm:cxn modelId="{21B50811-E2F7-46B4-9A60-D7F7C083048C}" type="presParOf" srcId="{2DB034B9-0BCB-4826-B496-B0EC9A4837FE}" destId="{A1002B27-F00E-4C9D-BE5F-FD70FC24515A}" srcOrd="2" destOrd="0" presId="urn:microsoft.com/office/officeart/2005/8/layout/equation1"/>
    <dgm:cxn modelId="{41A9BFC8-87BD-4F41-B59B-78F148C3C2ED}" type="presParOf" srcId="{2DB034B9-0BCB-4826-B496-B0EC9A4837FE}" destId="{249B4A4A-191A-4A96-90AB-E5BC6BB2AC55}" srcOrd="3" destOrd="0" presId="urn:microsoft.com/office/officeart/2005/8/layout/equation1"/>
    <dgm:cxn modelId="{6099D292-05B8-40D2-8469-B844091A695B}" type="presParOf" srcId="{2DB034B9-0BCB-4826-B496-B0EC9A4837FE}" destId="{5F23B5D3-BB4C-4305-AF1C-794A2BA2C95D}" srcOrd="4" destOrd="0" presId="urn:microsoft.com/office/officeart/2005/8/layout/equation1"/>
    <dgm:cxn modelId="{653D260E-1130-4D91-9840-92A7F2E80168}" type="presParOf" srcId="{2DB034B9-0BCB-4826-B496-B0EC9A4837FE}" destId="{B1FDB215-F772-45F9-968A-C5689194B684}" srcOrd="5" destOrd="0" presId="urn:microsoft.com/office/officeart/2005/8/layout/equation1"/>
    <dgm:cxn modelId="{83C63811-0BBC-4093-AC44-48FDCE6E0EC0}" type="presParOf" srcId="{2DB034B9-0BCB-4826-B496-B0EC9A4837FE}" destId="{AF93D498-E4E6-4BB1-A838-1D3F4D5B51AC}" srcOrd="6" destOrd="0" presId="urn:microsoft.com/office/officeart/2005/8/layout/equation1"/>
    <dgm:cxn modelId="{796E0201-778F-41B6-ABD1-CE5F673AC413}" type="presParOf" srcId="{2DB034B9-0BCB-4826-B496-B0EC9A4837FE}" destId="{30D6D3DE-61F8-4C5D-BCD1-86CE83C5FDB3}" srcOrd="7" destOrd="0" presId="urn:microsoft.com/office/officeart/2005/8/layout/equation1"/>
    <dgm:cxn modelId="{B53002F6-295F-457F-B8A5-B0F95BC61ECE}" type="presParOf" srcId="{2DB034B9-0BCB-4826-B496-B0EC9A4837FE}" destId="{B013821D-E68C-49AE-8C44-A388B1599DB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5231C3B-7AD4-45BD-BDFA-162758A2975B}" type="doc">
      <dgm:prSet loTypeId="urn:microsoft.com/office/officeart/2005/8/layout/hProcess9" loCatId="process" qsTypeId="urn:microsoft.com/office/officeart/2005/8/quickstyle/simple1" qsCatId="simple" csTypeId="urn:microsoft.com/office/officeart/2005/8/colors/accent3_1" csCatId="accent3" phldr="1"/>
      <dgm:spPr/>
    </dgm:pt>
    <dgm:pt modelId="{6DC235ED-D2A3-402C-B28F-931E866E1076}">
      <dgm:prSet phldrT="[Text]"/>
      <dgm:spPr/>
      <dgm:t>
        <a:bodyPr/>
        <a:lstStyle/>
        <a:p>
          <a:r>
            <a:rPr lang="en-US" dirty="0" smtClean="0"/>
            <a:t>Need clearly defined SDLC</a:t>
          </a:r>
          <a:endParaRPr lang="en-US" dirty="0"/>
        </a:p>
      </dgm:t>
    </dgm:pt>
    <dgm:pt modelId="{F59DCA0E-AE21-4175-BC26-94BFFA9E67CA}" type="parTrans" cxnId="{5ECE2D47-418F-48D5-99F9-71A56BBCA7D6}">
      <dgm:prSet/>
      <dgm:spPr/>
      <dgm:t>
        <a:bodyPr/>
        <a:lstStyle/>
        <a:p>
          <a:endParaRPr lang="en-US"/>
        </a:p>
      </dgm:t>
    </dgm:pt>
    <dgm:pt modelId="{9B009860-5E6E-4223-8146-4E4BFAADD36B}" type="sibTrans" cxnId="{5ECE2D47-418F-48D5-99F9-71A56BBCA7D6}">
      <dgm:prSet/>
      <dgm:spPr/>
      <dgm:t>
        <a:bodyPr/>
        <a:lstStyle/>
        <a:p>
          <a:endParaRPr lang="en-US"/>
        </a:p>
      </dgm:t>
    </dgm:pt>
    <dgm:pt modelId="{C89B1C64-F050-4860-8F4C-356B57BA5B78}">
      <dgm:prSet phldrT="[Text]"/>
      <dgm:spPr/>
      <dgm:t>
        <a:bodyPr/>
        <a:lstStyle/>
        <a:p>
          <a:r>
            <a:rPr lang="en-US" dirty="0" smtClean="0"/>
            <a:t>Need tool that allows reporting</a:t>
          </a:r>
          <a:endParaRPr lang="en-US" dirty="0"/>
        </a:p>
      </dgm:t>
    </dgm:pt>
    <dgm:pt modelId="{646083E4-28B8-4D5A-A9A1-847EFAE62F06}" type="parTrans" cxnId="{81317F52-DD1A-47CE-A6B6-EC7505E3F572}">
      <dgm:prSet/>
      <dgm:spPr/>
      <dgm:t>
        <a:bodyPr/>
        <a:lstStyle/>
        <a:p>
          <a:endParaRPr lang="en-US"/>
        </a:p>
      </dgm:t>
    </dgm:pt>
    <dgm:pt modelId="{21D0ABDF-D5F4-44BA-945C-DD69F1AFAE0C}" type="sibTrans" cxnId="{81317F52-DD1A-47CE-A6B6-EC7505E3F572}">
      <dgm:prSet/>
      <dgm:spPr/>
      <dgm:t>
        <a:bodyPr/>
        <a:lstStyle/>
        <a:p>
          <a:endParaRPr lang="en-US"/>
        </a:p>
      </dgm:t>
    </dgm:pt>
    <dgm:pt modelId="{E4862411-E3D0-4D7E-9A92-DF39550D51D7}">
      <dgm:prSet phldrT="[Text]"/>
      <dgm:spPr/>
      <dgm:t>
        <a:bodyPr/>
        <a:lstStyle/>
        <a:p>
          <a:r>
            <a:rPr lang="en-US" dirty="0" smtClean="0"/>
            <a:t>Metrics are subject to interpretation</a:t>
          </a:r>
          <a:endParaRPr lang="en-US" dirty="0"/>
        </a:p>
      </dgm:t>
    </dgm:pt>
    <dgm:pt modelId="{76D9676C-FC21-4EC6-8EB1-9AF7977E84E3}" type="parTrans" cxnId="{6DA7B077-0BB5-4042-ACA1-FD03028FAC6C}">
      <dgm:prSet/>
      <dgm:spPr/>
      <dgm:t>
        <a:bodyPr/>
        <a:lstStyle/>
        <a:p>
          <a:endParaRPr lang="en-US"/>
        </a:p>
      </dgm:t>
    </dgm:pt>
    <dgm:pt modelId="{5D7B22E2-2938-470D-B8E5-A220A5AA672D}" type="sibTrans" cxnId="{6DA7B077-0BB5-4042-ACA1-FD03028FAC6C}">
      <dgm:prSet/>
      <dgm:spPr/>
      <dgm:t>
        <a:bodyPr/>
        <a:lstStyle/>
        <a:p>
          <a:endParaRPr lang="en-US"/>
        </a:p>
      </dgm:t>
    </dgm:pt>
    <dgm:pt modelId="{969A2520-39A0-4AD3-BABC-2FC75212D7B1}" type="pres">
      <dgm:prSet presAssocID="{E5231C3B-7AD4-45BD-BDFA-162758A2975B}" presName="CompostProcess" presStyleCnt="0">
        <dgm:presLayoutVars>
          <dgm:dir/>
          <dgm:resizeHandles val="exact"/>
        </dgm:presLayoutVars>
      </dgm:prSet>
      <dgm:spPr/>
    </dgm:pt>
    <dgm:pt modelId="{5416D94E-9999-40A1-A766-53E2E9B68751}" type="pres">
      <dgm:prSet presAssocID="{E5231C3B-7AD4-45BD-BDFA-162758A2975B}" presName="arrow" presStyleLbl="bgShp" presStyleIdx="0" presStyleCnt="1"/>
      <dgm:spPr/>
    </dgm:pt>
    <dgm:pt modelId="{E7F154D1-D3FE-4867-AFE4-C48E1288EE94}" type="pres">
      <dgm:prSet presAssocID="{E5231C3B-7AD4-45BD-BDFA-162758A2975B}" presName="linearProcess" presStyleCnt="0"/>
      <dgm:spPr/>
    </dgm:pt>
    <dgm:pt modelId="{DA7155B4-7C8F-42CA-A343-0FDFC8973892}" type="pres">
      <dgm:prSet presAssocID="{6DC235ED-D2A3-402C-B28F-931E866E1076}" presName="textNode" presStyleLbl="node1" presStyleIdx="0" presStyleCnt="3">
        <dgm:presLayoutVars>
          <dgm:bulletEnabled val="1"/>
        </dgm:presLayoutVars>
      </dgm:prSet>
      <dgm:spPr/>
      <dgm:t>
        <a:bodyPr/>
        <a:lstStyle/>
        <a:p>
          <a:endParaRPr lang="en-US"/>
        </a:p>
      </dgm:t>
    </dgm:pt>
    <dgm:pt modelId="{744603B0-D977-4792-86F8-C43B30EFFA8A}" type="pres">
      <dgm:prSet presAssocID="{9B009860-5E6E-4223-8146-4E4BFAADD36B}" presName="sibTrans" presStyleCnt="0"/>
      <dgm:spPr/>
    </dgm:pt>
    <dgm:pt modelId="{7F7FE493-E2D6-43FC-A3AB-D6C6925DA74E}" type="pres">
      <dgm:prSet presAssocID="{C89B1C64-F050-4860-8F4C-356B57BA5B78}" presName="textNode" presStyleLbl="node1" presStyleIdx="1" presStyleCnt="3">
        <dgm:presLayoutVars>
          <dgm:bulletEnabled val="1"/>
        </dgm:presLayoutVars>
      </dgm:prSet>
      <dgm:spPr/>
      <dgm:t>
        <a:bodyPr/>
        <a:lstStyle/>
        <a:p>
          <a:endParaRPr lang="en-US"/>
        </a:p>
      </dgm:t>
    </dgm:pt>
    <dgm:pt modelId="{07C6EB94-84C0-44B1-A5CE-969A1AC62D6E}" type="pres">
      <dgm:prSet presAssocID="{21D0ABDF-D5F4-44BA-945C-DD69F1AFAE0C}" presName="sibTrans" presStyleCnt="0"/>
      <dgm:spPr/>
    </dgm:pt>
    <dgm:pt modelId="{EEEA2620-2D10-4DF8-BD53-0F6431C0C75C}" type="pres">
      <dgm:prSet presAssocID="{E4862411-E3D0-4D7E-9A92-DF39550D51D7}" presName="textNode" presStyleLbl="node1" presStyleIdx="2" presStyleCnt="3">
        <dgm:presLayoutVars>
          <dgm:bulletEnabled val="1"/>
        </dgm:presLayoutVars>
      </dgm:prSet>
      <dgm:spPr/>
      <dgm:t>
        <a:bodyPr/>
        <a:lstStyle/>
        <a:p>
          <a:endParaRPr lang="en-US"/>
        </a:p>
      </dgm:t>
    </dgm:pt>
  </dgm:ptLst>
  <dgm:cxnLst>
    <dgm:cxn modelId="{5ECE2D47-418F-48D5-99F9-71A56BBCA7D6}" srcId="{E5231C3B-7AD4-45BD-BDFA-162758A2975B}" destId="{6DC235ED-D2A3-402C-B28F-931E866E1076}" srcOrd="0" destOrd="0" parTransId="{F59DCA0E-AE21-4175-BC26-94BFFA9E67CA}" sibTransId="{9B009860-5E6E-4223-8146-4E4BFAADD36B}"/>
    <dgm:cxn modelId="{81317F52-DD1A-47CE-A6B6-EC7505E3F572}" srcId="{E5231C3B-7AD4-45BD-BDFA-162758A2975B}" destId="{C89B1C64-F050-4860-8F4C-356B57BA5B78}" srcOrd="1" destOrd="0" parTransId="{646083E4-28B8-4D5A-A9A1-847EFAE62F06}" sibTransId="{21D0ABDF-D5F4-44BA-945C-DD69F1AFAE0C}"/>
    <dgm:cxn modelId="{9101C1AA-4BF5-4E05-83D9-813CB93E120C}" type="presOf" srcId="{E4862411-E3D0-4D7E-9A92-DF39550D51D7}" destId="{EEEA2620-2D10-4DF8-BD53-0F6431C0C75C}" srcOrd="0" destOrd="0" presId="urn:microsoft.com/office/officeart/2005/8/layout/hProcess9"/>
    <dgm:cxn modelId="{ED02C113-C5F7-4149-901F-D17E7D452D8C}" type="presOf" srcId="{E5231C3B-7AD4-45BD-BDFA-162758A2975B}" destId="{969A2520-39A0-4AD3-BABC-2FC75212D7B1}" srcOrd="0" destOrd="0" presId="urn:microsoft.com/office/officeart/2005/8/layout/hProcess9"/>
    <dgm:cxn modelId="{3A9A9279-0AE5-4606-9B25-1E4173B4F3D7}" type="presOf" srcId="{6DC235ED-D2A3-402C-B28F-931E866E1076}" destId="{DA7155B4-7C8F-42CA-A343-0FDFC8973892}" srcOrd="0" destOrd="0" presId="urn:microsoft.com/office/officeart/2005/8/layout/hProcess9"/>
    <dgm:cxn modelId="{6DA7B077-0BB5-4042-ACA1-FD03028FAC6C}" srcId="{E5231C3B-7AD4-45BD-BDFA-162758A2975B}" destId="{E4862411-E3D0-4D7E-9A92-DF39550D51D7}" srcOrd="2" destOrd="0" parTransId="{76D9676C-FC21-4EC6-8EB1-9AF7977E84E3}" sibTransId="{5D7B22E2-2938-470D-B8E5-A220A5AA672D}"/>
    <dgm:cxn modelId="{50FE3D61-C1FC-4921-BEE2-894CCE1F3794}" type="presOf" srcId="{C89B1C64-F050-4860-8F4C-356B57BA5B78}" destId="{7F7FE493-E2D6-43FC-A3AB-D6C6925DA74E}" srcOrd="0" destOrd="0" presId="urn:microsoft.com/office/officeart/2005/8/layout/hProcess9"/>
    <dgm:cxn modelId="{D5AF6958-1843-4A17-A091-0BFB4A227846}" type="presParOf" srcId="{969A2520-39A0-4AD3-BABC-2FC75212D7B1}" destId="{5416D94E-9999-40A1-A766-53E2E9B68751}" srcOrd="0" destOrd="0" presId="urn:microsoft.com/office/officeart/2005/8/layout/hProcess9"/>
    <dgm:cxn modelId="{D6D41A62-D898-4668-BC9B-D3DD161D3F10}" type="presParOf" srcId="{969A2520-39A0-4AD3-BABC-2FC75212D7B1}" destId="{E7F154D1-D3FE-4867-AFE4-C48E1288EE94}" srcOrd="1" destOrd="0" presId="urn:microsoft.com/office/officeart/2005/8/layout/hProcess9"/>
    <dgm:cxn modelId="{9E5DA513-F1C6-4EDE-ABA3-E18771BDDB45}" type="presParOf" srcId="{E7F154D1-D3FE-4867-AFE4-C48E1288EE94}" destId="{DA7155B4-7C8F-42CA-A343-0FDFC8973892}" srcOrd="0" destOrd="0" presId="urn:microsoft.com/office/officeart/2005/8/layout/hProcess9"/>
    <dgm:cxn modelId="{653A5C24-9606-438D-BE5F-03057C35EA6E}" type="presParOf" srcId="{E7F154D1-D3FE-4867-AFE4-C48E1288EE94}" destId="{744603B0-D977-4792-86F8-C43B30EFFA8A}" srcOrd="1" destOrd="0" presId="urn:microsoft.com/office/officeart/2005/8/layout/hProcess9"/>
    <dgm:cxn modelId="{BDDD20B0-7931-4343-B39B-D799975C57A3}" type="presParOf" srcId="{E7F154D1-D3FE-4867-AFE4-C48E1288EE94}" destId="{7F7FE493-E2D6-43FC-A3AB-D6C6925DA74E}" srcOrd="2" destOrd="0" presId="urn:microsoft.com/office/officeart/2005/8/layout/hProcess9"/>
    <dgm:cxn modelId="{79E07654-7A0D-4822-A759-C871F73E9B2D}" type="presParOf" srcId="{E7F154D1-D3FE-4867-AFE4-C48E1288EE94}" destId="{07C6EB94-84C0-44B1-A5CE-969A1AC62D6E}" srcOrd="3" destOrd="0" presId="urn:microsoft.com/office/officeart/2005/8/layout/hProcess9"/>
    <dgm:cxn modelId="{8E58A735-F19B-401E-B80F-AB72E91E2527}" type="presParOf" srcId="{E7F154D1-D3FE-4867-AFE4-C48E1288EE94}" destId="{EEEA2620-2D10-4DF8-BD53-0F6431C0C75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B46DAF-D905-4B85-AA40-D6126E95DE7D}" type="doc">
      <dgm:prSet loTypeId="urn:diagrams.loki3.com/VaryingWidthList+Icon" loCatId="list" qsTypeId="urn:microsoft.com/office/officeart/2005/8/quickstyle/simple1" qsCatId="simple" csTypeId="urn:microsoft.com/office/officeart/2005/8/colors/accent3_1" csCatId="accent3" phldr="1"/>
      <dgm:spPr/>
      <dgm:t>
        <a:bodyPr/>
        <a:lstStyle/>
        <a:p>
          <a:endParaRPr lang="en-US"/>
        </a:p>
      </dgm:t>
    </dgm:pt>
    <dgm:pt modelId="{1314F6EC-E341-4C71-8CF5-8202E07CA877}">
      <dgm:prSet phldrT="[Text]" custT="1"/>
      <dgm:spPr/>
      <dgm:t>
        <a:bodyPr/>
        <a:lstStyle/>
        <a:p>
          <a:r>
            <a:rPr lang="en-US" sz="4400" dirty="0" smtClean="0"/>
            <a:t>1 Dimension </a:t>
          </a:r>
          <a:r>
            <a:rPr lang="en-US" sz="4400" dirty="0" smtClean="0"/>
            <a:t>Metrics </a:t>
          </a:r>
          <a:endParaRPr lang="en-US" sz="4400" dirty="0"/>
        </a:p>
      </dgm:t>
    </dgm:pt>
    <dgm:pt modelId="{B6507FD8-B50D-4FBF-9A7C-8A83A324DEEF}" type="parTrans" cxnId="{D6CC6445-F2CA-46E7-BABE-EF8EBC18D447}">
      <dgm:prSet/>
      <dgm:spPr/>
      <dgm:t>
        <a:bodyPr/>
        <a:lstStyle/>
        <a:p>
          <a:endParaRPr lang="en-US"/>
        </a:p>
      </dgm:t>
    </dgm:pt>
    <dgm:pt modelId="{502D9BF1-0D8D-4351-9733-E40116FD8A9D}" type="sibTrans" cxnId="{D6CC6445-F2CA-46E7-BABE-EF8EBC18D447}">
      <dgm:prSet/>
      <dgm:spPr/>
      <dgm:t>
        <a:bodyPr/>
        <a:lstStyle/>
        <a:p>
          <a:endParaRPr lang="en-US"/>
        </a:p>
      </dgm:t>
    </dgm:pt>
    <dgm:pt modelId="{49CF13F4-77B7-4F30-8352-E1E51865F8BA}">
      <dgm:prSet phldrT="[Text]" custT="1"/>
      <dgm:spPr/>
      <dgm:t>
        <a:bodyPr/>
        <a:lstStyle/>
        <a:p>
          <a:r>
            <a:rPr lang="en-US" sz="4400" dirty="0" smtClean="0"/>
            <a:t>2 Dimensions </a:t>
          </a:r>
          <a:r>
            <a:rPr lang="en-US" sz="4400" dirty="0" smtClean="0"/>
            <a:t>Metrics</a:t>
          </a:r>
          <a:endParaRPr lang="en-US" sz="4400" dirty="0"/>
        </a:p>
      </dgm:t>
    </dgm:pt>
    <dgm:pt modelId="{DCD53A99-EC7E-40B8-BBFF-0DF8F7B70F3B}" type="parTrans" cxnId="{582CA213-5BD5-43D4-BCEE-BA0D0169433F}">
      <dgm:prSet/>
      <dgm:spPr/>
      <dgm:t>
        <a:bodyPr/>
        <a:lstStyle/>
        <a:p>
          <a:endParaRPr lang="en-US"/>
        </a:p>
      </dgm:t>
    </dgm:pt>
    <dgm:pt modelId="{C0EB4415-0C2E-420B-9C5D-7CF018813801}" type="sibTrans" cxnId="{582CA213-5BD5-43D4-BCEE-BA0D0169433F}">
      <dgm:prSet/>
      <dgm:spPr/>
      <dgm:t>
        <a:bodyPr/>
        <a:lstStyle/>
        <a:p>
          <a:endParaRPr lang="en-US"/>
        </a:p>
      </dgm:t>
    </dgm:pt>
    <dgm:pt modelId="{8C6B42BB-AF83-41A2-B6EB-37C636538123}">
      <dgm:prSet phldrT="[Text]" custT="1"/>
      <dgm:spPr/>
      <dgm:t>
        <a:bodyPr/>
        <a:lstStyle/>
        <a:p>
          <a:r>
            <a:rPr lang="en-US" sz="4400" dirty="0" smtClean="0"/>
            <a:t>3 Dimensions </a:t>
          </a:r>
          <a:r>
            <a:rPr lang="en-US" sz="4400" dirty="0" smtClean="0"/>
            <a:t>Metrics</a:t>
          </a:r>
          <a:endParaRPr lang="en-US" sz="4400" dirty="0"/>
        </a:p>
      </dgm:t>
    </dgm:pt>
    <dgm:pt modelId="{D033486A-260E-45F7-A98F-836B461AC0DC}" type="parTrans" cxnId="{91E0FC53-DD54-453E-B001-D25527CAE825}">
      <dgm:prSet/>
      <dgm:spPr/>
      <dgm:t>
        <a:bodyPr/>
        <a:lstStyle/>
        <a:p>
          <a:endParaRPr lang="en-US"/>
        </a:p>
      </dgm:t>
    </dgm:pt>
    <dgm:pt modelId="{AA721BED-DDF9-4E23-BCA0-FB6A1D864272}" type="sibTrans" cxnId="{91E0FC53-DD54-453E-B001-D25527CAE825}">
      <dgm:prSet/>
      <dgm:spPr/>
      <dgm:t>
        <a:bodyPr/>
        <a:lstStyle/>
        <a:p>
          <a:endParaRPr lang="en-US"/>
        </a:p>
      </dgm:t>
    </dgm:pt>
    <dgm:pt modelId="{73190203-B974-41CB-916F-236468CDE747}">
      <dgm:prSet phldrT="[Text]" custT="1"/>
      <dgm:spPr/>
      <dgm:t>
        <a:bodyPr/>
        <a:lstStyle/>
        <a:p>
          <a:r>
            <a:rPr lang="en-US" sz="4400" dirty="0" smtClean="0"/>
            <a:t>4 Dimensions </a:t>
          </a:r>
          <a:r>
            <a:rPr lang="en-US" sz="4400" dirty="0" smtClean="0"/>
            <a:t>Metrics</a:t>
          </a:r>
          <a:endParaRPr lang="en-US" sz="4400" dirty="0"/>
        </a:p>
      </dgm:t>
    </dgm:pt>
    <dgm:pt modelId="{BEA2121C-8528-4871-9941-DFB742B3F67D}" type="parTrans" cxnId="{7DA27FFF-ADC5-43DF-BDA3-2521FB94A2C2}">
      <dgm:prSet/>
      <dgm:spPr/>
      <dgm:t>
        <a:bodyPr/>
        <a:lstStyle/>
        <a:p>
          <a:endParaRPr lang="en-US"/>
        </a:p>
      </dgm:t>
    </dgm:pt>
    <dgm:pt modelId="{056DE804-3150-4143-B04A-3E231972410E}" type="sibTrans" cxnId="{7DA27FFF-ADC5-43DF-BDA3-2521FB94A2C2}">
      <dgm:prSet/>
      <dgm:spPr/>
      <dgm:t>
        <a:bodyPr/>
        <a:lstStyle/>
        <a:p>
          <a:endParaRPr lang="en-US"/>
        </a:p>
      </dgm:t>
    </dgm:pt>
    <dgm:pt modelId="{6CFF864F-A14C-4897-8E1C-DB53DFDD9C77}" type="pres">
      <dgm:prSet presAssocID="{56B46DAF-D905-4B85-AA40-D6126E95DE7D}" presName="Name0" presStyleCnt="0">
        <dgm:presLayoutVars>
          <dgm:resizeHandles/>
        </dgm:presLayoutVars>
      </dgm:prSet>
      <dgm:spPr/>
      <dgm:t>
        <a:bodyPr/>
        <a:lstStyle/>
        <a:p>
          <a:endParaRPr lang="en-US"/>
        </a:p>
      </dgm:t>
    </dgm:pt>
    <dgm:pt modelId="{EB069248-9BA0-4567-96CF-01950309FAA8}" type="pres">
      <dgm:prSet presAssocID="{1314F6EC-E341-4C71-8CF5-8202E07CA877}" presName="text" presStyleLbl="node1" presStyleIdx="0" presStyleCnt="4" custScaleX="100189">
        <dgm:presLayoutVars>
          <dgm:bulletEnabled val="1"/>
        </dgm:presLayoutVars>
      </dgm:prSet>
      <dgm:spPr/>
      <dgm:t>
        <a:bodyPr/>
        <a:lstStyle/>
        <a:p>
          <a:endParaRPr lang="en-US"/>
        </a:p>
      </dgm:t>
    </dgm:pt>
    <dgm:pt modelId="{C4A39DFC-943F-4763-8D51-3EE8C21DD77B}" type="pres">
      <dgm:prSet presAssocID="{502D9BF1-0D8D-4351-9733-E40116FD8A9D}" presName="space" presStyleCnt="0"/>
      <dgm:spPr/>
    </dgm:pt>
    <dgm:pt modelId="{9B40C060-CB9F-4E92-943D-C9690F2FBE5D}" type="pres">
      <dgm:prSet presAssocID="{49CF13F4-77B7-4F30-8352-E1E51865F8BA}" presName="text" presStyleLbl="node1" presStyleIdx="1" presStyleCnt="4" custScaleX="101531">
        <dgm:presLayoutVars>
          <dgm:bulletEnabled val="1"/>
        </dgm:presLayoutVars>
      </dgm:prSet>
      <dgm:spPr/>
      <dgm:t>
        <a:bodyPr/>
        <a:lstStyle/>
        <a:p>
          <a:endParaRPr lang="en-US"/>
        </a:p>
      </dgm:t>
    </dgm:pt>
    <dgm:pt modelId="{4A14ADD0-0F13-469F-8DD5-8472766F8922}" type="pres">
      <dgm:prSet presAssocID="{C0EB4415-0C2E-420B-9C5D-7CF018813801}" presName="space" presStyleCnt="0"/>
      <dgm:spPr/>
    </dgm:pt>
    <dgm:pt modelId="{AB22C6B2-6326-4772-A4C6-E274F6DD5940}" type="pres">
      <dgm:prSet presAssocID="{8C6B42BB-AF83-41A2-B6EB-37C636538123}" presName="text" presStyleLbl="node1" presStyleIdx="2" presStyleCnt="4" custScaleX="101531">
        <dgm:presLayoutVars>
          <dgm:bulletEnabled val="1"/>
        </dgm:presLayoutVars>
      </dgm:prSet>
      <dgm:spPr/>
      <dgm:t>
        <a:bodyPr/>
        <a:lstStyle/>
        <a:p>
          <a:endParaRPr lang="en-US"/>
        </a:p>
      </dgm:t>
    </dgm:pt>
    <dgm:pt modelId="{886C8332-7ECB-45C9-887E-3F372A981FC2}" type="pres">
      <dgm:prSet presAssocID="{AA721BED-DDF9-4E23-BCA0-FB6A1D864272}" presName="space" presStyleCnt="0"/>
      <dgm:spPr/>
    </dgm:pt>
    <dgm:pt modelId="{81E25936-1A56-4345-B3C3-9E99AC731B77}" type="pres">
      <dgm:prSet presAssocID="{73190203-B974-41CB-916F-236468CDE747}" presName="text" presStyleLbl="node1" presStyleIdx="3" presStyleCnt="4" custScaleX="101531">
        <dgm:presLayoutVars>
          <dgm:bulletEnabled val="1"/>
        </dgm:presLayoutVars>
      </dgm:prSet>
      <dgm:spPr/>
      <dgm:t>
        <a:bodyPr/>
        <a:lstStyle/>
        <a:p>
          <a:endParaRPr lang="en-US"/>
        </a:p>
      </dgm:t>
    </dgm:pt>
  </dgm:ptLst>
  <dgm:cxnLst>
    <dgm:cxn modelId="{91E0FC53-DD54-453E-B001-D25527CAE825}" srcId="{56B46DAF-D905-4B85-AA40-D6126E95DE7D}" destId="{8C6B42BB-AF83-41A2-B6EB-37C636538123}" srcOrd="2" destOrd="0" parTransId="{D033486A-260E-45F7-A98F-836B461AC0DC}" sibTransId="{AA721BED-DDF9-4E23-BCA0-FB6A1D864272}"/>
    <dgm:cxn modelId="{F3D8BFDA-D5B4-47F0-BD1B-6AC835E8DF6F}" type="presOf" srcId="{49CF13F4-77B7-4F30-8352-E1E51865F8BA}" destId="{9B40C060-CB9F-4E92-943D-C9690F2FBE5D}" srcOrd="0" destOrd="0" presId="urn:diagrams.loki3.com/VaryingWidthList+Icon"/>
    <dgm:cxn modelId="{D6CC6445-F2CA-46E7-BABE-EF8EBC18D447}" srcId="{56B46DAF-D905-4B85-AA40-D6126E95DE7D}" destId="{1314F6EC-E341-4C71-8CF5-8202E07CA877}" srcOrd="0" destOrd="0" parTransId="{B6507FD8-B50D-4FBF-9A7C-8A83A324DEEF}" sibTransId="{502D9BF1-0D8D-4351-9733-E40116FD8A9D}"/>
    <dgm:cxn modelId="{612CD0DA-A018-46CE-ABE4-13D8D03017B1}" type="presOf" srcId="{56B46DAF-D905-4B85-AA40-D6126E95DE7D}" destId="{6CFF864F-A14C-4897-8E1C-DB53DFDD9C77}" srcOrd="0" destOrd="0" presId="urn:diagrams.loki3.com/VaryingWidthList+Icon"/>
    <dgm:cxn modelId="{4729007B-EA5D-49BF-81B5-8756EF6D436F}" type="presOf" srcId="{73190203-B974-41CB-916F-236468CDE747}" destId="{81E25936-1A56-4345-B3C3-9E99AC731B77}" srcOrd="0" destOrd="0" presId="urn:diagrams.loki3.com/VaryingWidthList+Icon"/>
    <dgm:cxn modelId="{AE88AB35-E2DB-49F0-94D5-DB29C2ADEC3A}" type="presOf" srcId="{1314F6EC-E341-4C71-8CF5-8202E07CA877}" destId="{EB069248-9BA0-4567-96CF-01950309FAA8}" srcOrd="0" destOrd="0" presId="urn:diagrams.loki3.com/VaryingWidthList+Icon"/>
    <dgm:cxn modelId="{582CA213-5BD5-43D4-BCEE-BA0D0169433F}" srcId="{56B46DAF-D905-4B85-AA40-D6126E95DE7D}" destId="{49CF13F4-77B7-4F30-8352-E1E51865F8BA}" srcOrd="1" destOrd="0" parTransId="{DCD53A99-EC7E-40B8-BBFF-0DF8F7B70F3B}" sibTransId="{C0EB4415-0C2E-420B-9C5D-7CF018813801}"/>
    <dgm:cxn modelId="{7DA27FFF-ADC5-43DF-BDA3-2521FB94A2C2}" srcId="{56B46DAF-D905-4B85-AA40-D6126E95DE7D}" destId="{73190203-B974-41CB-916F-236468CDE747}" srcOrd="3" destOrd="0" parTransId="{BEA2121C-8528-4871-9941-DFB742B3F67D}" sibTransId="{056DE804-3150-4143-B04A-3E231972410E}"/>
    <dgm:cxn modelId="{E116EB1F-063D-4FFF-89A6-7EFE25F464D5}" type="presOf" srcId="{8C6B42BB-AF83-41A2-B6EB-37C636538123}" destId="{AB22C6B2-6326-4772-A4C6-E274F6DD5940}" srcOrd="0" destOrd="0" presId="urn:diagrams.loki3.com/VaryingWidthList+Icon"/>
    <dgm:cxn modelId="{30C7AD55-1A85-4253-B988-7643A10F0622}" type="presParOf" srcId="{6CFF864F-A14C-4897-8E1C-DB53DFDD9C77}" destId="{EB069248-9BA0-4567-96CF-01950309FAA8}" srcOrd="0" destOrd="0" presId="urn:diagrams.loki3.com/VaryingWidthList+Icon"/>
    <dgm:cxn modelId="{C6878A48-F347-4316-99A4-C7FC55DF7CBD}" type="presParOf" srcId="{6CFF864F-A14C-4897-8E1C-DB53DFDD9C77}" destId="{C4A39DFC-943F-4763-8D51-3EE8C21DD77B}" srcOrd="1" destOrd="0" presId="urn:diagrams.loki3.com/VaryingWidthList+Icon"/>
    <dgm:cxn modelId="{09EF9CE1-FEA3-4436-90B9-FAF6C2A77ED0}" type="presParOf" srcId="{6CFF864F-A14C-4897-8E1C-DB53DFDD9C77}" destId="{9B40C060-CB9F-4E92-943D-C9690F2FBE5D}" srcOrd="2" destOrd="0" presId="urn:diagrams.loki3.com/VaryingWidthList+Icon"/>
    <dgm:cxn modelId="{1540B8F0-CC9F-4639-B655-8D75C9ADF15C}" type="presParOf" srcId="{6CFF864F-A14C-4897-8E1C-DB53DFDD9C77}" destId="{4A14ADD0-0F13-469F-8DD5-8472766F8922}" srcOrd="3" destOrd="0" presId="urn:diagrams.loki3.com/VaryingWidthList+Icon"/>
    <dgm:cxn modelId="{C5232848-5756-45E3-A35B-E4637FB17AF5}" type="presParOf" srcId="{6CFF864F-A14C-4897-8E1C-DB53DFDD9C77}" destId="{AB22C6B2-6326-4772-A4C6-E274F6DD5940}" srcOrd="4" destOrd="0" presId="urn:diagrams.loki3.com/VaryingWidthList+Icon"/>
    <dgm:cxn modelId="{25DE4569-7074-4A5A-9436-A567CA5920FD}" type="presParOf" srcId="{6CFF864F-A14C-4897-8E1C-DB53DFDD9C77}" destId="{886C8332-7ECB-45C9-887E-3F372A981FC2}" srcOrd="5" destOrd="0" presId="urn:diagrams.loki3.com/VaryingWidthList+Icon"/>
    <dgm:cxn modelId="{ED46C7E4-3294-46A5-9835-2BBB582D8063}" type="presParOf" srcId="{6CFF864F-A14C-4897-8E1C-DB53DFDD9C77}" destId="{81E25936-1A56-4345-B3C3-9E99AC731B77}" srcOrd="6"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F37EDB-3169-4644-94B0-A1538CD26AEA}" type="doc">
      <dgm:prSet loTypeId="urn:diagrams.loki3.com/VaryingWidthList+Icon" loCatId="list" qsTypeId="urn:microsoft.com/office/officeart/2005/8/quickstyle/simple1" qsCatId="simple" csTypeId="urn:microsoft.com/office/officeart/2005/8/colors/accent3_1" csCatId="accent3" phldr="1"/>
      <dgm:spPr/>
      <dgm:t>
        <a:bodyPr/>
        <a:lstStyle/>
        <a:p>
          <a:endParaRPr lang="en-US"/>
        </a:p>
      </dgm:t>
    </dgm:pt>
    <dgm:pt modelId="{15ACBC4B-CB2C-4B78-9C63-F499B44EACAB}">
      <dgm:prSet phldrT="[Text]"/>
      <dgm:spPr/>
      <dgm:t>
        <a:bodyPr/>
        <a:lstStyle/>
        <a:p>
          <a:r>
            <a:rPr lang="en-US" dirty="0" smtClean="0"/>
            <a:t>Way they are collected</a:t>
          </a:r>
          <a:endParaRPr lang="en-US" dirty="0"/>
        </a:p>
      </dgm:t>
    </dgm:pt>
    <dgm:pt modelId="{EEA484F2-FE29-4A6F-8431-4723C5568CB1}" type="parTrans" cxnId="{80D44678-CC32-4CAB-90CF-A6CA9FBDAF3A}">
      <dgm:prSet/>
      <dgm:spPr/>
      <dgm:t>
        <a:bodyPr/>
        <a:lstStyle/>
        <a:p>
          <a:endParaRPr lang="en-US"/>
        </a:p>
      </dgm:t>
    </dgm:pt>
    <dgm:pt modelId="{C920A516-55D2-44F5-A2E6-DE717941E52C}" type="sibTrans" cxnId="{80D44678-CC32-4CAB-90CF-A6CA9FBDAF3A}">
      <dgm:prSet/>
      <dgm:spPr/>
      <dgm:t>
        <a:bodyPr/>
        <a:lstStyle/>
        <a:p>
          <a:endParaRPr lang="en-US"/>
        </a:p>
      </dgm:t>
    </dgm:pt>
    <dgm:pt modelId="{1048CA76-147D-401E-AB99-B9DA7C081CC2}">
      <dgm:prSet phldrT="[Text]"/>
      <dgm:spPr/>
      <dgm:t>
        <a:bodyPr/>
        <a:lstStyle/>
        <a:p>
          <a:r>
            <a:rPr lang="en-US" dirty="0" smtClean="0"/>
            <a:t>The stories they tell</a:t>
          </a:r>
          <a:endParaRPr lang="en-US" dirty="0"/>
        </a:p>
      </dgm:t>
    </dgm:pt>
    <dgm:pt modelId="{A307AF98-43D7-460D-93E1-EE33EA7AC40D}" type="parTrans" cxnId="{2FA99615-763C-499D-845A-87661812303F}">
      <dgm:prSet/>
      <dgm:spPr/>
      <dgm:t>
        <a:bodyPr/>
        <a:lstStyle/>
        <a:p>
          <a:endParaRPr lang="en-US"/>
        </a:p>
      </dgm:t>
    </dgm:pt>
    <dgm:pt modelId="{C3CB5020-5FDE-4716-AC81-B498201CA41C}" type="sibTrans" cxnId="{2FA99615-763C-499D-845A-87661812303F}">
      <dgm:prSet/>
      <dgm:spPr/>
      <dgm:t>
        <a:bodyPr/>
        <a:lstStyle/>
        <a:p>
          <a:endParaRPr lang="en-US"/>
        </a:p>
      </dgm:t>
    </dgm:pt>
    <dgm:pt modelId="{064643A5-A3B5-456A-9111-7E543347EEA9}">
      <dgm:prSet phldrT="[Text]"/>
      <dgm:spPr/>
      <dgm:t>
        <a:bodyPr/>
        <a:lstStyle/>
        <a:p>
          <a:r>
            <a:rPr lang="en-US" dirty="0" smtClean="0"/>
            <a:t>What is measured</a:t>
          </a:r>
          <a:endParaRPr lang="en-US" dirty="0"/>
        </a:p>
      </dgm:t>
    </dgm:pt>
    <dgm:pt modelId="{CD2B067A-6D06-4431-B68D-13F555274704}" type="parTrans" cxnId="{DFD680A6-E135-4128-96B9-884656DA5307}">
      <dgm:prSet/>
      <dgm:spPr/>
      <dgm:t>
        <a:bodyPr/>
        <a:lstStyle/>
        <a:p>
          <a:endParaRPr lang="en-US"/>
        </a:p>
      </dgm:t>
    </dgm:pt>
    <dgm:pt modelId="{6466B641-36A8-4FA1-99A6-4F8F991B1F1F}" type="sibTrans" cxnId="{DFD680A6-E135-4128-96B9-884656DA5307}">
      <dgm:prSet/>
      <dgm:spPr/>
      <dgm:t>
        <a:bodyPr/>
        <a:lstStyle/>
        <a:p>
          <a:endParaRPr lang="en-US"/>
        </a:p>
      </dgm:t>
    </dgm:pt>
    <dgm:pt modelId="{73898762-563D-4C16-A9A9-54D763DCE12D}" type="pres">
      <dgm:prSet presAssocID="{91F37EDB-3169-4644-94B0-A1538CD26AEA}" presName="Name0" presStyleCnt="0">
        <dgm:presLayoutVars>
          <dgm:resizeHandles/>
        </dgm:presLayoutVars>
      </dgm:prSet>
      <dgm:spPr/>
      <dgm:t>
        <a:bodyPr/>
        <a:lstStyle/>
        <a:p>
          <a:endParaRPr lang="en-US"/>
        </a:p>
      </dgm:t>
    </dgm:pt>
    <dgm:pt modelId="{2A6AF704-3DDC-4785-B13E-52B05050344C}" type="pres">
      <dgm:prSet presAssocID="{15ACBC4B-CB2C-4B78-9C63-F499B44EACAB}" presName="text" presStyleLbl="node1" presStyleIdx="0" presStyleCnt="3">
        <dgm:presLayoutVars>
          <dgm:bulletEnabled val="1"/>
        </dgm:presLayoutVars>
      </dgm:prSet>
      <dgm:spPr/>
      <dgm:t>
        <a:bodyPr/>
        <a:lstStyle/>
        <a:p>
          <a:endParaRPr lang="en-US"/>
        </a:p>
      </dgm:t>
    </dgm:pt>
    <dgm:pt modelId="{3875F694-C426-4F47-91F6-6B945D0A1BD8}" type="pres">
      <dgm:prSet presAssocID="{C920A516-55D2-44F5-A2E6-DE717941E52C}" presName="space" presStyleCnt="0"/>
      <dgm:spPr/>
    </dgm:pt>
    <dgm:pt modelId="{79B9F7A5-8BAD-4A2D-8C1E-96551029F43E}" type="pres">
      <dgm:prSet presAssocID="{064643A5-A3B5-456A-9111-7E543347EEA9}" presName="text" presStyleLbl="node1" presStyleIdx="1" presStyleCnt="3">
        <dgm:presLayoutVars>
          <dgm:bulletEnabled val="1"/>
        </dgm:presLayoutVars>
      </dgm:prSet>
      <dgm:spPr/>
      <dgm:t>
        <a:bodyPr/>
        <a:lstStyle/>
        <a:p>
          <a:endParaRPr lang="en-US"/>
        </a:p>
      </dgm:t>
    </dgm:pt>
    <dgm:pt modelId="{6EB33812-65D6-425E-8F61-7864BBF75194}" type="pres">
      <dgm:prSet presAssocID="{6466B641-36A8-4FA1-99A6-4F8F991B1F1F}" presName="space" presStyleCnt="0"/>
      <dgm:spPr/>
    </dgm:pt>
    <dgm:pt modelId="{46AD1E16-660D-440A-BE2C-262FF1EF24DF}" type="pres">
      <dgm:prSet presAssocID="{1048CA76-147D-401E-AB99-B9DA7C081CC2}" presName="text" presStyleLbl="node1" presStyleIdx="2" presStyleCnt="3">
        <dgm:presLayoutVars>
          <dgm:bulletEnabled val="1"/>
        </dgm:presLayoutVars>
      </dgm:prSet>
      <dgm:spPr/>
      <dgm:t>
        <a:bodyPr/>
        <a:lstStyle/>
        <a:p>
          <a:endParaRPr lang="en-US"/>
        </a:p>
      </dgm:t>
    </dgm:pt>
  </dgm:ptLst>
  <dgm:cxnLst>
    <dgm:cxn modelId="{80D44678-CC32-4CAB-90CF-A6CA9FBDAF3A}" srcId="{91F37EDB-3169-4644-94B0-A1538CD26AEA}" destId="{15ACBC4B-CB2C-4B78-9C63-F499B44EACAB}" srcOrd="0" destOrd="0" parTransId="{EEA484F2-FE29-4A6F-8431-4723C5568CB1}" sibTransId="{C920A516-55D2-44F5-A2E6-DE717941E52C}"/>
    <dgm:cxn modelId="{64F7F754-4AC3-4896-917E-47EEE6617FAC}" type="presOf" srcId="{91F37EDB-3169-4644-94B0-A1538CD26AEA}" destId="{73898762-563D-4C16-A9A9-54D763DCE12D}" srcOrd="0" destOrd="0" presId="urn:diagrams.loki3.com/VaryingWidthList+Icon"/>
    <dgm:cxn modelId="{A2FF065A-1252-4725-9D06-055EB005C0BB}" type="presOf" srcId="{1048CA76-147D-401E-AB99-B9DA7C081CC2}" destId="{46AD1E16-660D-440A-BE2C-262FF1EF24DF}" srcOrd="0" destOrd="0" presId="urn:diagrams.loki3.com/VaryingWidthList+Icon"/>
    <dgm:cxn modelId="{F129BBC6-ADE2-470B-B186-73FB93F249AE}" type="presOf" srcId="{15ACBC4B-CB2C-4B78-9C63-F499B44EACAB}" destId="{2A6AF704-3DDC-4785-B13E-52B05050344C}" srcOrd="0" destOrd="0" presId="urn:diagrams.loki3.com/VaryingWidthList+Icon"/>
    <dgm:cxn modelId="{286CB987-95C2-4980-B5FF-D882CAE3F185}" type="presOf" srcId="{064643A5-A3B5-456A-9111-7E543347EEA9}" destId="{79B9F7A5-8BAD-4A2D-8C1E-96551029F43E}" srcOrd="0" destOrd="0" presId="urn:diagrams.loki3.com/VaryingWidthList+Icon"/>
    <dgm:cxn modelId="{2FA99615-763C-499D-845A-87661812303F}" srcId="{91F37EDB-3169-4644-94B0-A1538CD26AEA}" destId="{1048CA76-147D-401E-AB99-B9DA7C081CC2}" srcOrd="2" destOrd="0" parTransId="{A307AF98-43D7-460D-93E1-EE33EA7AC40D}" sibTransId="{C3CB5020-5FDE-4716-AC81-B498201CA41C}"/>
    <dgm:cxn modelId="{DFD680A6-E135-4128-96B9-884656DA5307}" srcId="{91F37EDB-3169-4644-94B0-A1538CD26AEA}" destId="{064643A5-A3B5-456A-9111-7E543347EEA9}" srcOrd="1" destOrd="0" parTransId="{CD2B067A-6D06-4431-B68D-13F555274704}" sibTransId="{6466B641-36A8-4FA1-99A6-4F8F991B1F1F}"/>
    <dgm:cxn modelId="{CBF82D4C-2941-4F04-B30C-189CD6221449}" type="presParOf" srcId="{73898762-563D-4C16-A9A9-54D763DCE12D}" destId="{2A6AF704-3DDC-4785-B13E-52B05050344C}" srcOrd="0" destOrd="0" presId="urn:diagrams.loki3.com/VaryingWidthList+Icon"/>
    <dgm:cxn modelId="{D0144B60-D2B0-4934-8BEE-E149D33DBC2C}" type="presParOf" srcId="{73898762-563D-4C16-A9A9-54D763DCE12D}" destId="{3875F694-C426-4F47-91F6-6B945D0A1BD8}" srcOrd="1" destOrd="0" presId="urn:diagrams.loki3.com/VaryingWidthList+Icon"/>
    <dgm:cxn modelId="{014992A3-CF33-4623-BED8-AFA9816C1C5A}" type="presParOf" srcId="{73898762-563D-4C16-A9A9-54D763DCE12D}" destId="{79B9F7A5-8BAD-4A2D-8C1E-96551029F43E}" srcOrd="2" destOrd="0" presId="urn:diagrams.loki3.com/VaryingWidthList+Icon"/>
    <dgm:cxn modelId="{283F89BE-3DB7-4AE0-82F9-B1A3D09FEF78}" type="presParOf" srcId="{73898762-563D-4C16-A9A9-54D763DCE12D}" destId="{6EB33812-65D6-425E-8F61-7864BBF75194}" srcOrd="3" destOrd="0" presId="urn:diagrams.loki3.com/VaryingWidthList+Icon"/>
    <dgm:cxn modelId="{74FD01E2-ACCA-43F7-823E-7E4F1AE5634B}" type="presParOf" srcId="{73898762-563D-4C16-A9A9-54D763DCE12D}" destId="{46AD1E16-660D-440A-BE2C-262FF1EF24DF}" srcOrd="4"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935EA1-71FB-4E2B-994A-41FFFCDF6BDC}"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F2648308-08EF-4081-B886-7B75BAB846C5}">
      <dgm:prSet phldrT="[Text]" custT="1"/>
      <dgm:spPr/>
      <dgm:t>
        <a:bodyPr/>
        <a:lstStyle/>
        <a:p>
          <a:r>
            <a:rPr lang="en-US" sz="3600" dirty="0" smtClean="0"/>
            <a:t>Creating new test cases</a:t>
          </a:r>
          <a:endParaRPr lang="en-US" sz="3600" dirty="0"/>
        </a:p>
      </dgm:t>
    </dgm:pt>
    <dgm:pt modelId="{3F745623-168B-4989-AC3D-EE9021F05C40}" type="parTrans" cxnId="{37A73E92-3E8D-47F6-BE88-AC69AD5417DE}">
      <dgm:prSet/>
      <dgm:spPr/>
      <dgm:t>
        <a:bodyPr/>
        <a:lstStyle/>
        <a:p>
          <a:endParaRPr lang="en-US"/>
        </a:p>
      </dgm:t>
    </dgm:pt>
    <dgm:pt modelId="{FDB7D436-B4B4-479F-9222-18C7DC0FBF98}" type="sibTrans" cxnId="{37A73E92-3E8D-47F6-BE88-AC69AD5417DE}">
      <dgm:prSet/>
      <dgm:spPr/>
      <dgm:t>
        <a:bodyPr/>
        <a:lstStyle/>
        <a:p>
          <a:endParaRPr lang="en-US"/>
        </a:p>
      </dgm:t>
    </dgm:pt>
    <dgm:pt modelId="{F6838F7C-6501-475D-9567-E1709C9C870B}">
      <dgm:prSet phldrT="[Text]" custT="1"/>
      <dgm:spPr/>
      <dgm:t>
        <a:bodyPr/>
        <a:lstStyle/>
        <a:p>
          <a:r>
            <a:rPr lang="en-US" sz="3600" dirty="0" smtClean="0"/>
            <a:t>Maintaining test cases</a:t>
          </a:r>
          <a:endParaRPr lang="en-US" sz="3600" dirty="0"/>
        </a:p>
      </dgm:t>
    </dgm:pt>
    <dgm:pt modelId="{78684B09-043D-48AA-95EE-E8FAF410C3FC}" type="parTrans" cxnId="{8ADA58B8-0DB7-4D0B-AEE2-854A990EDE7E}">
      <dgm:prSet/>
      <dgm:spPr/>
      <dgm:t>
        <a:bodyPr/>
        <a:lstStyle/>
        <a:p>
          <a:endParaRPr lang="en-US"/>
        </a:p>
      </dgm:t>
    </dgm:pt>
    <dgm:pt modelId="{96E6AC07-9256-4351-AC4E-BA72DAE2EBDD}" type="sibTrans" cxnId="{8ADA58B8-0DB7-4D0B-AEE2-854A990EDE7E}">
      <dgm:prSet/>
      <dgm:spPr/>
      <dgm:t>
        <a:bodyPr/>
        <a:lstStyle/>
        <a:p>
          <a:endParaRPr lang="en-US"/>
        </a:p>
      </dgm:t>
    </dgm:pt>
    <dgm:pt modelId="{DA126F69-B19A-4A0C-B38B-1A2E2D9ADEA8}">
      <dgm:prSet phldrT="[Text]" custT="1"/>
      <dgm:spPr/>
      <dgm:t>
        <a:bodyPr/>
        <a:lstStyle/>
        <a:p>
          <a:r>
            <a:rPr lang="en-US" sz="2800" dirty="0" smtClean="0"/>
            <a:t>Feature testing, running regression, exploratory testing</a:t>
          </a:r>
          <a:endParaRPr lang="en-US" sz="2800" dirty="0"/>
        </a:p>
      </dgm:t>
    </dgm:pt>
    <dgm:pt modelId="{585D4FC6-77CD-4F87-AD4D-A7EBDC04D327}" type="parTrans" cxnId="{29FF3817-7B61-4CF1-AE2B-12EC6A3748BC}">
      <dgm:prSet/>
      <dgm:spPr/>
      <dgm:t>
        <a:bodyPr/>
        <a:lstStyle/>
        <a:p>
          <a:endParaRPr lang="en-US"/>
        </a:p>
      </dgm:t>
    </dgm:pt>
    <dgm:pt modelId="{D0DA1448-E7DF-4C23-8363-F0EE865470FE}" type="sibTrans" cxnId="{29FF3817-7B61-4CF1-AE2B-12EC6A3748BC}">
      <dgm:prSet/>
      <dgm:spPr/>
      <dgm:t>
        <a:bodyPr/>
        <a:lstStyle/>
        <a:p>
          <a:endParaRPr lang="en-US"/>
        </a:p>
      </dgm:t>
    </dgm:pt>
    <dgm:pt modelId="{D35E31FD-1666-4A4F-B8A8-087B44CF542B}">
      <dgm:prSet phldrT="[Text]"/>
      <dgm:spPr/>
      <dgm:t>
        <a:bodyPr/>
        <a:lstStyle/>
        <a:p>
          <a:r>
            <a:rPr lang="en-US" dirty="0" smtClean="0"/>
            <a:t>Other tasks</a:t>
          </a:r>
          <a:endParaRPr lang="en-US" dirty="0"/>
        </a:p>
      </dgm:t>
    </dgm:pt>
    <dgm:pt modelId="{C2B6E300-2542-4F03-A057-EFA3429D8965}" type="parTrans" cxnId="{FC7B3015-8A82-4946-8AB1-0F46EDBF0A38}">
      <dgm:prSet/>
      <dgm:spPr/>
      <dgm:t>
        <a:bodyPr/>
        <a:lstStyle/>
        <a:p>
          <a:endParaRPr lang="en-US"/>
        </a:p>
      </dgm:t>
    </dgm:pt>
    <dgm:pt modelId="{963C5C4D-8533-4B3D-8442-52143A620647}" type="sibTrans" cxnId="{FC7B3015-8A82-4946-8AB1-0F46EDBF0A38}">
      <dgm:prSet/>
      <dgm:spPr/>
      <dgm:t>
        <a:bodyPr/>
        <a:lstStyle/>
        <a:p>
          <a:endParaRPr lang="en-US"/>
        </a:p>
      </dgm:t>
    </dgm:pt>
    <dgm:pt modelId="{90D73BB3-A897-4D0A-9B35-833640483C77}" type="pres">
      <dgm:prSet presAssocID="{B0935EA1-71FB-4E2B-994A-41FFFCDF6BDC}" presName="Name0" presStyleCnt="0">
        <dgm:presLayoutVars>
          <dgm:chMax val="7"/>
          <dgm:chPref val="7"/>
          <dgm:dir/>
        </dgm:presLayoutVars>
      </dgm:prSet>
      <dgm:spPr/>
      <dgm:t>
        <a:bodyPr/>
        <a:lstStyle/>
        <a:p>
          <a:endParaRPr lang="en-US"/>
        </a:p>
      </dgm:t>
    </dgm:pt>
    <dgm:pt modelId="{084F3DD2-CA8F-4C15-86AF-668EC2CBC6CF}" type="pres">
      <dgm:prSet presAssocID="{B0935EA1-71FB-4E2B-994A-41FFFCDF6BDC}" presName="Name1" presStyleCnt="0"/>
      <dgm:spPr/>
    </dgm:pt>
    <dgm:pt modelId="{4F2BB64E-F0DC-46B3-B6A4-6CA83AAB7503}" type="pres">
      <dgm:prSet presAssocID="{B0935EA1-71FB-4E2B-994A-41FFFCDF6BDC}" presName="cycle" presStyleCnt="0"/>
      <dgm:spPr/>
    </dgm:pt>
    <dgm:pt modelId="{B98239AF-1162-4B22-9C37-642B89A6C04C}" type="pres">
      <dgm:prSet presAssocID="{B0935EA1-71FB-4E2B-994A-41FFFCDF6BDC}" presName="srcNode" presStyleLbl="node1" presStyleIdx="0" presStyleCnt="4"/>
      <dgm:spPr/>
    </dgm:pt>
    <dgm:pt modelId="{FB307A99-5292-47DF-8167-903C6991EF25}" type="pres">
      <dgm:prSet presAssocID="{B0935EA1-71FB-4E2B-994A-41FFFCDF6BDC}" presName="conn" presStyleLbl="parChTrans1D2" presStyleIdx="0" presStyleCnt="1"/>
      <dgm:spPr/>
      <dgm:t>
        <a:bodyPr/>
        <a:lstStyle/>
        <a:p>
          <a:endParaRPr lang="en-US"/>
        </a:p>
      </dgm:t>
    </dgm:pt>
    <dgm:pt modelId="{78BFA52C-E399-4A47-B112-F6BD6F80ABB2}" type="pres">
      <dgm:prSet presAssocID="{B0935EA1-71FB-4E2B-994A-41FFFCDF6BDC}" presName="extraNode" presStyleLbl="node1" presStyleIdx="0" presStyleCnt="4"/>
      <dgm:spPr/>
    </dgm:pt>
    <dgm:pt modelId="{4D3E8524-B86A-4A8B-B100-E1237898BA62}" type="pres">
      <dgm:prSet presAssocID="{B0935EA1-71FB-4E2B-994A-41FFFCDF6BDC}" presName="dstNode" presStyleLbl="node1" presStyleIdx="0" presStyleCnt="4"/>
      <dgm:spPr/>
    </dgm:pt>
    <dgm:pt modelId="{721EDED1-E2F1-4749-B5C3-BD0E3F57948C}" type="pres">
      <dgm:prSet presAssocID="{F2648308-08EF-4081-B886-7B75BAB846C5}" presName="text_1" presStyleLbl="node1" presStyleIdx="0" presStyleCnt="4">
        <dgm:presLayoutVars>
          <dgm:bulletEnabled val="1"/>
        </dgm:presLayoutVars>
      </dgm:prSet>
      <dgm:spPr/>
      <dgm:t>
        <a:bodyPr/>
        <a:lstStyle/>
        <a:p>
          <a:endParaRPr lang="en-US"/>
        </a:p>
      </dgm:t>
    </dgm:pt>
    <dgm:pt modelId="{91240330-005F-40D1-B078-E5EBBEE66E5A}" type="pres">
      <dgm:prSet presAssocID="{F2648308-08EF-4081-B886-7B75BAB846C5}" presName="accent_1" presStyleCnt="0"/>
      <dgm:spPr/>
    </dgm:pt>
    <dgm:pt modelId="{A757B315-4232-4309-83D7-71AE7CE7A17A}" type="pres">
      <dgm:prSet presAssocID="{F2648308-08EF-4081-B886-7B75BAB846C5}" presName="accentRepeatNode" presStyleLbl="solidFgAcc1" presStyleIdx="0" presStyleCnt="4"/>
      <dgm:spPr/>
    </dgm:pt>
    <dgm:pt modelId="{BC7717E8-D40B-460A-AD14-5B8E702FF4B9}" type="pres">
      <dgm:prSet presAssocID="{F6838F7C-6501-475D-9567-E1709C9C870B}" presName="text_2" presStyleLbl="node1" presStyleIdx="1" presStyleCnt="4">
        <dgm:presLayoutVars>
          <dgm:bulletEnabled val="1"/>
        </dgm:presLayoutVars>
      </dgm:prSet>
      <dgm:spPr/>
      <dgm:t>
        <a:bodyPr/>
        <a:lstStyle/>
        <a:p>
          <a:endParaRPr lang="en-US"/>
        </a:p>
      </dgm:t>
    </dgm:pt>
    <dgm:pt modelId="{1E7AB928-8AFC-40CE-AD65-9DA7BC8B5D7D}" type="pres">
      <dgm:prSet presAssocID="{F6838F7C-6501-475D-9567-E1709C9C870B}" presName="accent_2" presStyleCnt="0"/>
      <dgm:spPr/>
    </dgm:pt>
    <dgm:pt modelId="{B67CB544-4D16-4CEB-9FE1-38CC71CFC2AC}" type="pres">
      <dgm:prSet presAssocID="{F6838F7C-6501-475D-9567-E1709C9C870B}" presName="accentRepeatNode" presStyleLbl="solidFgAcc1" presStyleIdx="1" presStyleCnt="4"/>
      <dgm:spPr/>
    </dgm:pt>
    <dgm:pt modelId="{8BA7F2F4-3FFC-468A-9A4C-FB537121F88C}" type="pres">
      <dgm:prSet presAssocID="{DA126F69-B19A-4A0C-B38B-1A2E2D9ADEA8}" presName="text_3" presStyleLbl="node1" presStyleIdx="2" presStyleCnt="4">
        <dgm:presLayoutVars>
          <dgm:bulletEnabled val="1"/>
        </dgm:presLayoutVars>
      </dgm:prSet>
      <dgm:spPr/>
      <dgm:t>
        <a:bodyPr/>
        <a:lstStyle/>
        <a:p>
          <a:endParaRPr lang="en-US"/>
        </a:p>
      </dgm:t>
    </dgm:pt>
    <dgm:pt modelId="{E886C9BE-0BB2-4B94-92CA-E4AA88288D4A}" type="pres">
      <dgm:prSet presAssocID="{DA126F69-B19A-4A0C-B38B-1A2E2D9ADEA8}" presName="accent_3" presStyleCnt="0"/>
      <dgm:spPr/>
    </dgm:pt>
    <dgm:pt modelId="{B64C8891-132F-4CF1-8C8B-4A30A84D1AA4}" type="pres">
      <dgm:prSet presAssocID="{DA126F69-B19A-4A0C-B38B-1A2E2D9ADEA8}" presName="accentRepeatNode" presStyleLbl="solidFgAcc1" presStyleIdx="2" presStyleCnt="4"/>
      <dgm:spPr/>
    </dgm:pt>
    <dgm:pt modelId="{906D02C1-DF73-448D-8B74-82C3247F8A48}" type="pres">
      <dgm:prSet presAssocID="{D35E31FD-1666-4A4F-B8A8-087B44CF542B}" presName="text_4" presStyleLbl="node1" presStyleIdx="3" presStyleCnt="4">
        <dgm:presLayoutVars>
          <dgm:bulletEnabled val="1"/>
        </dgm:presLayoutVars>
      </dgm:prSet>
      <dgm:spPr/>
      <dgm:t>
        <a:bodyPr/>
        <a:lstStyle/>
        <a:p>
          <a:endParaRPr lang="en-US"/>
        </a:p>
      </dgm:t>
    </dgm:pt>
    <dgm:pt modelId="{773CA9F8-E827-4D86-9451-E4DA31F857D3}" type="pres">
      <dgm:prSet presAssocID="{D35E31FD-1666-4A4F-B8A8-087B44CF542B}" presName="accent_4" presStyleCnt="0"/>
      <dgm:spPr/>
    </dgm:pt>
    <dgm:pt modelId="{941F2D98-4BC5-441E-A44C-9495C8400ECE}" type="pres">
      <dgm:prSet presAssocID="{D35E31FD-1666-4A4F-B8A8-087B44CF542B}" presName="accentRepeatNode" presStyleLbl="solidFgAcc1" presStyleIdx="3" presStyleCnt="4"/>
      <dgm:spPr/>
    </dgm:pt>
  </dgm:ptLst>
  <dgm:cxnLst>
    <dgm:cxn modelId="{C397198D-D42D-4CC3-80DC-B3DD11EEBDFB}" type="presOf" srcId="{F2648308-08EF-4081-B886-7B75BAB846C5}" destId="{721EDED1-E2F1-4749-B5C3-BD0E3F57948C}" srcOrd="0" destOrd="0" presId="urn:microsoft.com/office/officeart/2008/layout/VerticalCurvedList"/>
    <dgm:cxn modelId="{FC7B3015-8A82-4946-8AB1-0F46EDBF0A38}" srcId="{B0935EA1-71FB-4E2B-994A-41FFFCDF6BDC}" destId="{D35E31FD-1666-4A4F-B8A8-087B44CF542B}" srcOrd="3" destOrd="0" parTransId="{C2B6E300-2542-4F03-A057-EFA3429D8965}" sibTransId="{963C5C4D-8533-4B3D-8442-52143A620647}"/>
    <dgm:cxn modelId="{8ADA58B8-0DB7-4D0B-AEE2-854A990EDE7E}" srcId="{B0935EA1-71FB-4E2B-994A-41FFFCDF6BDC}" destId="{F6838F7C-6501-475D-9567-E1709C9C870B}" srcOrd="1" destOrd="0" parTransId="{78684B09-043D-48AA-95EE-E8FAF410C3FC}" sibTransId="{96E6AC07-9256-4351-AC4E-BA72DAE2EBDD}"/>
    <dgm:cxn modelId="{310D09E3-DB7C-4FBF-98F7-FFAF180E599E}" type="presOf" srcId="{DA126F69-B19A-4A0C-B38B-1A2E2D9ADEA8}" destId="{8BA7F2F4-3FFC-468A-9A4C-FB537121F88C}" srcOrd="0" destOrd="0" presId="urn:microsoft.com/office/officeart/2008/layout/VerticalCurvedList"/>
    <dgm:cxn modelId="{20138B49-D40A-4F2C-ADFB-13DEFE169AF4}" type="presOf" srcId="{B0935EA1-71FB-4E2B-994A-41FFFCDF6BDC}" destId="{90D73BB3-A897-4D0A-9B35-833640483C77}" srcOrd="0" destOrd="0" presId="urn:microsoft.com/office/officeart/2008/layout/VerticalCurvedList"/>
    <dgm:cxn modelId="{29FF3817-7B61-4CF1-AE2B-12EC6A3748BC}" srcId="{B0935EA1-71FB-4E2B-994A-41FFFCDF6BDC}" destId="{DA126F69-B19A-4A0C-B38B-1A2E2D9ADEA8}" srcOrd="2" destOrd="0" parTransId="{585D4FC6-77CD-4F87-AD4D-A7EBDC04D327}" sibTransId="{D0DA1448-E7DF-4C23-8363-F0EE865470FE}"/>
    <dgm:cxn modelId="{B172DC19-D063-4D79-A30E-4526A195A871}" type="presOf" srcId="{D35E31FD-1666-4A4F-B8A8-087B44CF542B}" destId="{906D02C1-DF73-448D-8B74-82C3247F8A48}" srcOrd="0" destOrd="0" presId="urn:microsoft.com/office/officeart/2008/layout/VerticalCurvedList"/>
    <dgm:cxn modelId="{BF75F02D-8AC1-4518-8B31-39772EB7B675}" type="presOf" srcId="{F6838F7C-6501-475D-9567-E1709C9C870B}" destId="{BC7717E8-D40B-460A-AD14-5B8E702FF4B9}" srcOrd="0" destOrd="0" presId="urn:microsoft.com/office/officeart/2008/layout/VerticalCurvedList"/>
    <dgm:cxn modelId="{4BE5B25E-C31C-47C4-9B11-B0541FA4C698}" type="presOf" srcId="{FDB7D436-B4B4-479F-9222-18C7DC0FBF98}" destId="{FB307A99-5292-47DF-8167-903C6991EF25}" srcOrd="0" destOrd="0" presId="urn:microsoft.com/office/officeart/2008/layout/VerticalCurvedList"/>
    <dgm:cxn modelId="{37A73E92-3E8D-47F6-BE88-AC69AD5417DE}" srcId="{B0935EA1-71FB-4E2B-994A-41FFFCDF6BDC}" destId="{F2648308-08EF-4081-B886-7B75BAB846C5}" srcOrd="0" destOrd="0" parTransId="{3F745623-168B-4989-AC3D-EE9021F05C40}" sibTransId="{FDB7D436-B4B4-479F-9222-18C7DC0FBF98}"/>
    <dgm:cxn modelId="{745D7385-D5B7-45B5-BF04-372AAF7743C0}" type="presParOf" srcId="{90D73BB3-A897-4D0A-9B35-833640483C77}" destId="{084F3DD2-CA8F-4C15-86AF-668EC2CBC6CF}" srcOrd="0" destOrd="0" presId="urn:microsoft.com/office/officeart/2008/layout/VerticalCurvedList"/>
    <dgm:cxn modelId="{2D6E7977-8FE9-4443-8BCE-14D295C20BDA}" type="presParOf" srcId="{084F3DD2-CA8F-4C15-86AF-668EC2CBC6CF}" destId="{4F2BB64E-F0DC-46B3-B6A4-6CA83AAB7503}" srcOrd="0" destOrd="0" presId="urn:microsoft.com/office/officeart/2008/layout/VerticalCurvedList"/>
    <dgm:cxn modelId="{B0C2FB80-FA71-4EF0-A6FB-8808F98DFDAE}" type="presParOf" srcId="{4F2BB64E-F0DC-46B3-B6A4-6CA83AAB7503}" destId="{B98239AF-1162-4B22-9C37-642B89A6C04C}" srcOrd="0" destOrd="0" presId="urn:microsoft.com/office/officeart/2008/layout/VerticalCurvedList"/>
    <dgm:cxn modelId="{ED413D2C-72DA-43F7-8D50-56A79DABA32F}" type="presParOf" srcId="{4F2BB64E-F0DC-46B3-B6A4-6CA83AAB7503}" destId="{FB307A99-5292-47DF-8167-903C6991EF25}" srcOrd="1" destOrd="0" presId="urn:microsoft.com/office/officeart/2008/layout/VerticalCurvedList"/>
    <dgm:cxn modelId="{BC9B87CA-197F-430D-82F0-6A1C73259664}" type="presParOf" srcId="{4F2BB64E-F0DC-46B3-B6A4-6CA83AAB7503}" destId="{78BFA52C-E399-4A47-B112-F6BD6F80ABB2}" srcOrd="2" destOrd="0" presId="urn:microsoft.com/office/officeart/2008/layout/VerticalCurvedList"/>
    <dgm:cxn modelId="{AFDCEBCE-5319-4BA2-A720-24CCE7E1D8C9}" type="presParOf" srcId="{4F2BB64E-F0DC-46B3-B6A4-6CA83AAB7503}" destId="{4D3E8524-B86A-4A8B-B100-E1237898BA62}" srcOrd="3" destOrd="0" presId="urn:microsoft.com/office/officeart/2008/layout/VerticalCurvedList"/>
    <dgm:cxn modelId="{EFB209DB-FD28-4EB4-953E-76286D8B79A1}" type="presParOf" srcId="{084F3DD2-CA8F-4C15-86AF-668EC2CBC6CF}" destId="{721EDED1-E2F1-4749-B5C3-BD0E3F57948C}" srcOrd="1" destOrd="0" presId="urn:microsoft.com/office/officeart/2008/layout/VerticalCurvedList"/>
    <dgm:cxn modelId="{E4F027C4-DCEA-445C-84C3-EFC5324EFB73}" type="presParOf" srcId="{084F3DD2-CA8F-4C15-86AF-668EC2CBC6CF}" destId="{91240330-005F-40D1-B078-E5EBBEE66E5A}" srcOrd="2" destOrd="0" presId="urn:microsoft.com/office/officeart/2008/layout/VerticalCurvedList"/>
    <dgm:cxn modelId="{38CB91AD-67AF-469F-B769-941B2D2BA5E7}" type="presParOf" srcId="{91240330-005F-40D1-B078-E5EBBEE66E5A}" destId="{A757B315-4232-4309-83D7-71AE7CE7A17A}" srcOrd="0" destOrd="0" presId="urn:microsoft.com/office/officeart/2008/layout/VerticalCurvedList"/>
    <dgm:cxn modelId="{D4D7ECA5-FC6D-47DE-A932-A59075D25E2A}" type="presParOf" srcId="{084F3DD2-CA8F-4C15-86AF-668EC2CBC6CF}" destId="{BC7717E8-D40B-460A-AD14-5B8E702FF4B9}" srcOrd="3" destOrd="0" presId="urn:microsoft.com/office/officeart/2008/layout/VerticalCurvedList"/>
    <dgm:cxn modelId="{823B5054-CCEC-42BF-9465-DAAA14249EF6}" type="presParOf" srcId="{084F3DD2-CA8F-4C15-86AF-668EC2CBC6CF}" destId="{1E7AB928-8AFC-40CE-AD65-9DA7BC8B5D7D}" srcOrd="4" destOrd="0" presId="urn:microsoft.com/office/officeart/2008/layout/VerticalCurvedList"/>
    <dgm:cxn modelId="{A8F223EE-4713-42BE-BAFC-6699EDB1792B}" type="presParOf" srcId="{1E7AB928-8AFC-40CE-AD65-9DA7BC8B5D7D}" destId="{B67CB544-4D16-4CEB-9FE1-38CC71CFC2AC}" srcOrd="0" destOrd="0" presId="urn:microsoft.com/office/officeart/2008/layout/VerticalCurvedList"/>
    <dgm:cxn modelId="{F8840FD6-08C4-491B-A48E-2C4A57F27183}" type="presParOf" srcId="{084F3DD2-CA8F-4C15-86AF-668EC2CBC6CF}" destId="{8BA7F2F4-3FFC-468A-9A4C-FB537121F88C}" srcOrd="5" destOrd="0" presId="urn:microsoft.com/office/officeart/2008/layout/VerticalCurvedList"/>
    <dgm:cxn modelId="{23E90312-8D5C-445B-94E3-8AB0B129C92D}" type="presParOf" srcId="{084F3DD2-CA8F-4C15-86AF-668EC2CBC6CF}" destId="{E886C9BE-0BB2-4B94-92CA-E4AA88288D4A}" srcOrd="6" destOrd="0" presId="urn:microsoft.com/office/officeart/2008/layout/VerticalCurvedList"/>
    <dgm:cxn modelId="{E0CC563C-51EE-4BF6-8F89-300001052B22}" type="presParOf" srcId="{E886C9BE-0BB2-4B94-92CA-E4AA88288D4A}" destId="{B64C8891-132F-4CF1-8C8B-4A30A84D1AA4}" srcOrd="0" destOrd="0" presId="urn:microsoft.com/office/officeart/2008/layout/VerticalCurvedList"/>
    <dgm:cxn modelId="{B31FA975-2B71-44EE-8979-674B4A5D39B9}" type="presParOf" srcId="{084F3DD2-CA8F-4C15-86AF-668EC2CBC6CF}" destId="{906D02C1-DF73-448D-8B74-82C3247F8A48}" srcOrd="7" destOrd="0" presId="urn:microsoft.com/office/officeart/2008/layout/VerticalCurvedList"/>
    <dgm:cxn modelId="{295E497F-C26D-4C04-9C64-9F468F9D7353}" type="presParOf" srcId="{084F3DD2-CA8F-4C15-86AF-668EC2CBC6CF}" destId="{773CA9F8-E827-4D86-9451-E4DA31F857D3}" srcOrd="8" destOrd="0" presId="urn:microsoft.com/office/officeart/2008/layout/VerticalCurvedList"/>
    <dgm:cxn modelId="{CDF0689F-CCAB-4AE6-AA5D-831DD0B6C7F9}" type="presParOf" srcId="{773CA9F8-E827-4D86-9451-E4DA31F857D3}" destId="{941F2D98-4BC5-441E-A44C-9495C8400EC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935EA1-71FB-4E2B-994A-41FFFCDF6BDC}"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F2648308-08EF-4081-B886-7B75BAB846C5}">
      <dgm:prSet phldrT="[Text]"/>
      <dgm:spPr/>
      <dgm:t>
        <a:bodyPr/>
        <a:lstStyle/>
        <a:p>
          <a:r>
            <a:rPr lang="en-US" dirty="0" smtClean="0"/>
            <a:t>Automating new tests</a:t>
          </a:r>
          <a:endParaRPr lang="en-US" dirty="0"/>
        </a:p>
      </dgm:t>
    </dgm:pt>
    <dgm:pt modelId="{3F745623-168B-4989-AC3D-EE9021F05C40}" type="parTrans" cxnId="{37A73E92-3E8D-47F6-BE88-AC69AD5417DE}">
      <dgm:prSet/>
      <dgm:spPr/>
      <dgm:t>
        <a:bodyPr/>
        <a:lstStyle/>
        <a:p>
          <a:endParaRPr lang="en-US"/>
        </a:p>
      </dgm:t>
    </dgm:pt>
    <dgm:pt modelId="{FDB7D436-B4B4-479F-9222-18C7DC0FBF98}" type="sibTrans" cxnId="{37A73E92-3E8D-47F6-BE88-AC69AD5417DE}">
      <dgm:prSet/>
      <dgm:spPr/>
      <dgm:t>
        <a:bodyPr/>
        <a:lstStyle/>
        <a:p>
          <a:endParaRPr lang="en-US"/>
        </a:p>
      </dgm:t>
    </dgm:pt>
    <dgm:pt modelId="{F6838F7C-6501-475D-9567-E1709C9C870B}">
      <dgm:prSet phldrT="[Text]"/>
      <dgm:spPr/>
      <dgm:t>
        <a:bodyPr/>
        <a:lstStyle/>
        <a:p>
          <a:r>
            <a:rPr lang="en-US" dirty="0" smtClean="0"/>
            <a:t>Maintaining test cases</a:t>
          </a:r>
          <a:endParaRPr lang="en-US" dirty="0"/>
        </a:p>
      </dgm:t>
    </dgm:pt>
    <dgm:pt modelId="{78684B09-043D-48AA-95EE-E8FAF410C3FC}" type="parTrans" cxnId="{8ADA58B8-0DB7-4D0B-AEE2-854A990EDE7E}">
      <dgm:prSet/>
      <dgm:spPr/>
      <dgm:t>
        <a:bodyPr/>
        <a:lstStyle/>
        <a:p>
          <a:endParaRPr lang="en-US"/>
        </a:p>
      </dgm:t>
    </dgm:pt>
    <dgm:pt modelId="{96E6AC07-9256-4351-AC4E-BA72DAE2EBDD}" type="sibTrans" cxnId="{8ADA58B8-0DB7-4D0B-AEE2-854A990EDE7E}">
      <dgm:prSet/>
      <dgm:spPr/>
      <dgm:t>
        <a:bodyPr/>
        <a:lstStyle/>
        <a:p>
          <a:endParaRPr lang="en-US"/>
        </a:p>
      </dgm:t>
    </dgm:pt>
    <dgm:pt modelId="{DA126F69-B19A-4A0C-B38B-1A2E2D9ADEA8}">
      <dgm:prSet phldrT="[Text]"/>
      <dgm:spPr/>
      <dgm:t>
        <a:bodyPr/>
        <a:lstStyle/>
        <a:p>
          <a:r>
            <a:rPr lang="en-US" dirty="0" smtClean="0"/>
            <a:t>Running test cases</a:t>
          </a:r>
          <a:endParaRPr lang="en-US" dirty="0"/>
        </a:p>
      </dgm:t>
    </dgm:pt>
    <dgm:pt modelId="{585D4FC6-77CD-4F87-AD4D-A7EBDC04D327}" type="parTrans" cxnId="{29FF3817-7B61-4CF1-AE2B-12EC6A3748BC}">
      <dgm:prSet/>
      <dgm:spPr/>
      <dgm:t>
        <a:bodyPr/>
        <a:lstStyle/>
        <a:p>
          <a:endParaRPr lang="en-US"/>
        </a:p>
      </dgm:t>
    </dgm:pt>
    <dgm:pt modelId="{D0DA1448-E7DF-4C23-8363-F0EE865470FE}" type="sibTrans" cxnId="{29FF3817-7B61-4CF1-AE2B-12EC6A3748BC}">
      <dgm:prSet/>
      <dgm:spPr/>
      <dgm:t>
        <a:bodyPr/>
        <a:lstStyle/>
        <a:p>
          <a:endParaRPr lang="en-US"/>
        </a:p>
      </dgm:t>
    </dgm:pt>
    <dgm:pt modelId="{D35E31FD-1666-4A4F-B8A8-087B44CF542B}">
      <dgm:prSet phldrT="[Text]"/>
      <dgm:spPr/>
      <dgm:t>
        <a:bodyPr/>
        <a:lstStyle/>
        <a:p>
          <a:r>
            <a:rPr lang="en-US" dirty="0" smtClean="0"/>
            <a:t>Other tasks</a:t>
          </a:r>
          <a:endParaRPr lang="en-US" dirty="0"/>
        </a:p>
      </dgm:t>
    </dgm:pt>
    <dgm:pt modelId="{C2B6E300-2542-4F03-A057-EFA3429D8965}" type="parTrans" cxnId="{FC7B3015-8A82-4946-8AB1-0F46EDBF0A38}">
      <dgm:prSet/>
      <dgm:spPr/>
      <dgm:t>
        <a:bodyPr/>
        <a:lstStyle/>
        <a:p>
          <a:endParaRPr lang="en-US"/>
        </a:p>
      </dgm:t>
    </dgm:pt>
    <dgm:pt modelId="{963C5C4D-8533-4B3D-8442-52143A620647}" type="sibTrans" cxnId="{FC7B3015-8A82-4946-8AB1-0F46EDBF0A38}">
      <dgm:prSet/>
      <dgm:spPr/>
      <dgm:t>
        <a:bodyPr/>
        <a:lstStyle/>
        <a:p>
          <a:endParaRPr lang="en-US"/>
        </a:p>
      </dgm:t>
    </dgm:pt>
    <dgm:pt modelId="{90D73BB3-A897-4D0A-9B35-833640483C77}" type="pres">
      <dgm:prSet presAssocID="{B0935EA1-71FB-4E2B-994A-41FFFCDF6BDC}" presName="Name0" presStyleCnt="0">
        <dgm:presLayoutVars>
          <dgm:chMax val="7"/>
          <dgm:chPref val="7"/>
          <dgm:dir/>
        </dgm:presLayoutVars>
      </dgm:prSet>
      <dgm:spPr/>
      <dgm:t>
        <a:bodyPr/>
        <a:lstStyle/>
        <a:p>
          <a:endParaRPr lang="en-US"/>
        </a:p>
      </dgm:t>
    </dgm:pt>
    <dgm:pt modelId="{084F3DD2-CA8F-4C15-86AF-668EC2CBC6CF}" type="pres">
      <dgm:prSet presAssocID="{B0935EA1-71FB-4E2B-994A-41FFFCDF6BDC}" presName="Name1" presStyleCnt="0"/>
      <dgm:spPr/>
    </dgm:pt>
    <dgm:pt modelId="{4F2BB64E-F0DC-46B3-B6A4-6CA83AAB7503}" type="pres">
      <dgm:prSet presAssocID="{B0935EA1-71FB-4E2B-994A-41FFFCDF6BDC}" presName="cycle" presStyleCnt="0"/>
      <dgm:spPr/>
    </dgm:pt>
    <dgm:pt modelId="{B98239AF-1162-4B22-9C37-642B89A6C04C}" type="pres">
      <dgm:prSet presAssocID="{B0935EA1-71FB-4E2B-994A-41FFFCDF6BDC}" presName="srcNode" presStyleLbl="node1" presStyleIdx="0" presStyleCnt="4"/>
      <dgm:spPr/>
    </dgm:pt>
    <dgm:pt modelId="{FB307A99-5292-47DF-8167-903C6991EF25}" type="pres">
      <dgm:prSet presAssocID="{B0935EA1-71FB-4E2B-994A-41FFFCDF6BDC}" presName="conn" presStyleLbl="parChTrans1D2" presStyleIdx="0" presStyleCnt="1"/>
      <dgm:spPr/>
      <dgm:t>
        <a:bodyPr/>
        <a:lstStyle/>
        <a:p>
          <a:endParaRPr lang="en-US"/>
        </a:p>
      </dgm:t>
    </dgm:pt>
    <dgm:pt modelId="{78BFA52C-E399-4A47-B112-F6BD6F80ABB2}" type="pres">
      <dgm:prSet presAssocID="{B0935EA1-71FB-4E2B-994A-41FFFCDF6BDC}" presName="extraNode" presStyleLbl="node1" presStyleIdx="0" presStyleCnt="4"/>
      <dgm:spPr/>
    </dgm:pt>
    <dgm:pt modelId="{4D3E8524-B86A-4A8B-B100-E1237898BA62}" type="pres">
      <dgm:prSet presAssocID="{B0935EA1-71FB-4E2B-994A-41FFFCDF6BDC}" presName="dstNode" presStyleLbl="node1" presStyleIdx="0" presStyleCnt="4"/>
      <dgm:spPr/>
    </dgm:pt>
    <dgm:pt modelId="{721EDED1-E2F1-4749-B5C3-BD0E3F57948C}" type="pres">
      <dgm:prSet presAssocID="{F2648308-08EF-4081-B886-7B75BAB846C5}" presName="text_1" presStyleLbl="node1" presStyleIdx="0" presStyleCnt="4">
        <dgm:presLayoutVars>
          <dgm:bulletEnabled val="1"/>
        </dgm:presLayoutVars>
      </dgm:prSet>
      <dgm:spPr/>
      <dgm:t>
        <a:bodyPr/>
        <a:lstStyle/>
        <a:p>
          <a:endParaRPr lang="en-US"/>
        </a:p>
      </dgm:t>
    </dgm:pt>
    <dgm:pt modelId="{91240330-005F-40D1-B078-E5EBBEE66E5A}" type="pres">
      <dgm:prSet presAssocID="{F2648308-08EF-4081-B886-7B75BAB846C5}" presName="accent_1" presStyleCnt="0"/>
      <dgm:spPr/>
    </dgm:pt>
    <dgm:pt modelId="{A757B315-4232-4309-83D7-71AE7CE7A17A}" type="pres">
      <dgm:prSet presAssocID="{F2648308-08EF-4081-B886-7B75BAB846C5}" presName="accentRepeatNode" presStyleLbl="solidFgAcc1" presStyleIdx="0" presStyleCnt="4"/>
      <dgm:spPr/>
    </dgm:pt>
    <dgm:pt modelId="{BC7717E8-D40B-460A-AD14-5B8E702FF4B9}" type="pres">
      <dgm:prSet presAssocID="{F6838F7C-6501-475D-9567-E1709C9C870B}" presName="text_2" presStyleLbl="node1" presStyleIdx="1" presStyleCnt="4">
        <dgm:presLayoutVars>
          <dgm:bulletEnabled val="1"/>
        </dgm:presLayoutVars>
      </dgm:prSet>
      <dgm:spPr/>
      <dgm:t>
        <a:bodyPr/>
        <a:lstStyle/>
        <a:p>
          <a:endParaRPr lang="en-US"/>
        </a:p>
      </dgm:t>
    </dgm:pt>
    <dgm:pt modelId="{1E7AB928-8AFC-40CE-AD65-9DA7BC8B5D7D}" type="pres">
      <dgm:prSet presAssocID="{F6838F7C-6501-475D-9567-E1709C9C870B}" presName="accent_2" presStyleCnt="0"/>
      <dgm:spPr/>
    </dgm:pt>
    <dgm:pt modelId="{B67CB544-4D16-4CEB-9FE1-38CC71CFC2AC}" type="pres">
      <dgm:prSet presAssocID="{F6838F7C-6501-475D-9567-E1709C9C870B}" presName="accentRepeatNode" presStyleLbl="solidFgAcc1" presStyleIdx="1" presStyleCnt="4"/>
      <dgm:spPr/>
    </dgm:pt>
    <dgm:pt modelId="{8BA7F2F4-3FFC-468A-9A4C-FB537121F88C}" type="pres">
      <dgm:prSet presAssocID="{DA126F69-B19A-4A0C-B38B-1A2E2D9ADEA8}" presName="text_3" presStyleLbl="node1" presStyleIdx="2" presStyleCnt="4">
        <dgm:presLayoutVars>
          <dgm:bulletEnabled val="1"/>
        </dgm:presLayoutVars>
      </dgm:prSet>
      <dgm:spPr/>
      <dgm:t>
        <a:bodyPr/>
        <a:lstStyle/>
        <a:p>
          <a:endParaRPr lang="en-US"/>
        </a:p>
      </dgm:t>
    </dgm:pt>
    <dgm:pt modelId="{E886C9BE-0BB2-4B94-92CA-E4AA88288D4A}" type="pres">
      <dgm:prSet presAssocID="{DA126F69-B19A-4A0C-B38B-1A2E2D9ADEA8}" presName="accent_3" presStyleCnt="0"/>
      <dgm:spPr/>
    </dgm:pt>
    <dgm:pt modelId="{B64C8891-132F-4CF1-8C8B-4A30A84D1AA4}" type="pres">
      <dgm:prSet presAssocID="{DA126F69-B19A-4A0C-B38B-1A2E2D9ADEA8}" presName="accentRepeatNode" presStyleLbl="solidFgAcc1" presStyleIdx="2" presStyleCnt="4"/>
      <dgm:spPr/>
    </dgm:pt>
    <dgm:pt modelId="{906D02C1-DF73-448D-8B74-82C3247F8A48}" type="pres">
      <dgm:prSet presAssocID="{D35E31FD-1666-4A4F-B8A8-087B44CF542B}" presName="text_4" presStyleLbl="node1" presStyleIdx="3" presStyleCnt="4">
        <dgm:presLayoutVars>
          <dgm:bulletEnabled val="1"/>
        </dgm:presLayoutVars>
      </dgm:prSet>
      <dgm:spPr/>
      <dgm:t>
        <a:bodyPr/>
        <a:lstStyle/>
        <a:p>
          <a:endParaRPr lang="en-US"/>
        </a:p>
      </dgm:t>
    </dgm:pt>
    <dgm:pt modelId="{773CA9F8-E827-4D86-9451-E4DA31F857D3}" type="pres">
      <dgm:prSet presAssocID="{D35E31FD-1666-4A4F-B8A8-087B44CF542B}" presName="accent_4" presStyleCnt="0"/>
      <dgm:spPr/>
    </dgm:pt>
    <dgm:pt modelId="{941F2D98-4BC5-441E-A44C-9495C8400ECE}" type="pres">
      <dgm:prSet presAssocID="{D35E31FD-1666-4A4F-B8A8-087B44CF542B}" presName="accentRepeatNode" presStyleLbl="solidFgAcc1" presStyleIdx="3" presStyleCnt="4"/>
      <dgm:spPr/>
    </dgm:pt>
  </dgm:ptLst>
  <dgm:cxnLst>
    <dgm:cxn modelId="{FC7B3015-8A82-4946-8AB1-0F46EDBF0A38}" srcId="{B0935EA1-71FB-4E2B-994A-41FFFCDF6BDC}" destId="{D35E31FD-1666-4A4F-B8A8-087B44CF542B}" srcOrd="3" destOrd="0" parTransId="{C2B6E300-2542-4F03-A057-EFA3429D8965}" sibTransId="{963C5C4D-8533-4B3D-8442-52143A620647}"/>
    <dgm:cxn modelId="{1A8C7EDB-79EB-4A79-B079-B5846CE8A5C7}" type="presOf" srcId="{F2648308-08EF-4081-B886-7B75BAB846C5}" destId="{721EDED1-E2F1-4749-B5C3-BD0E3F57948C}" srcOrd="0" destOrd="0" presId="urn:microsoft.com/office/officeart/2008/layout/VerticalCurvedList"/>
    <dgm:cxn modelId="{2EF2F4B9-4EDE-467B-8B64-F003E8DA78B9}" type="presOf" srcId="{F6838F7C-6501-475D-9567-E1709C9C870B}" destId="{BC7717E8-D40B-460A-AD14-5B8E702FF4B9}" srcOrd="0" destOrd="0" presId="urn:microsoft.com/office/officeart/2008/layout/VerticalCurvedList"/>
    <dgm:cxn modelId="{6429E989-2EB2-4752-B0FE-FB9D3A9F3A63}" type="presOf" srcId="{FDB7D436-B4B4-479F-9222-18C7DC0FBF98}" destId="{FB307A99-5292-47DF-8167-903C6991EF25}" srcOrd="0" destOrd="0" presId="urn:microsoft.com/office/officeart/2008/layout/VerticalCurvedList"/>
    <dgm:cxn modelId="{BFC1A65E-08E7-4DA2-97E5-18AD0802D25F}" type="presOf" srcId="{D35E31FD-1666-4A4F-B8A8-087B44CF542B}" destId="{906D02C1-DF73-448D-8B74-82C3247F8A48}" srcOrd="0" destOrd="0" presId="urn:microsoft.com/office/officeart/2008/layout/VerticalCurvedList"/>
    <dgm:cxn modelId="{6FFF241F-C462-450E-A759-618AC4E649A7}" type="presOf" srcId="{DA126F69-B19A-4A0C-B38B-1A2E2D9ADEA8}" destId="{8BA7F2F4-3FFC-468A-9A4C-FB537121F88C}" srcOrd="0" destOrd="0" presId="urn:microsoft.com/office/officeart/2008/layout/VerticalCurvedList"/>
    <dgm:cxn modelId="{8ADA58B8-0DB7-4D0B-AEE2-854A990EDE7E}" srcId="{B0935EA1-71FB-4E2B-994A-41FFFCDF6BDC}" destId="{F6838F7C-6501-475D-9567-E1709C9C870B}" srcOrd="1" destOrd="0" parTransId="{78684B09-043D-48AA-95EE-E8FAF410C3FC}" sibTransId="{96E6AC07-9256-4351-AC4E-BA72DAE2EBDD}"/>
    <dgm:cxn modelId="{B03786DC-7E9A-4839-B562-5A4B115D775A}" type="presOf" srcId="{B0935EA1-71FB-4E2B-994A-41FFFCDF6BDC}" destId="{90D73BB3-A897-4D0A-9B35-833640483C77}" srcOrd="0" destOrd="0" presId="urn:microsoft.com/office/officeart/2008/layout/VerticalCurvedList"/>
    <dgm:cxn modelId="{29FF3817-7B61-4CF1-AE2B-12EC6A3748BC}" srcId="{B0935EA1-71FB-4E2B-994A-41FFFCDF6BDC}" destId="{DA126F69-B19A-4A0C-B38B-1A2E2D9ADEA8}" srcOrd="2" destOrd="0" parTransId="{585D4FC6-77CD-4F87-AD4D-A7EBDC04D327}" sibTransId="{D0DA1448-E7DF-4C23-8363-F0EE865470FE}"/>
    <dgm:cxn modelId="{37A73E92-3E8D-47F6-BE88-AC69AD5417DE}" srcId="{B0935EA1-71FB-4E2B-994A-41FFFCDF6BDC}" destId="{F2648308-08EF-4081-B886-7B75BAB846C5}" srcOrd="0" destOrd="0" parTransId="{3F745623-168B-4989-AC3D-EE9021F05C40}" sibTransId="{FDB7D436-B4B4-479F-9222-18C7DC0FBF98}"/>
    <dgm:cxn modelId="{B9D5C72C-8B8C-4B1D-A098-6456FDBC377B}" type="presParOf" srcId="{90D73BB3-A897-4D0A-9B35-833640483C77}" destId="{084F3DD2-CA8F-4C15-86AF-668EC2CBC6CF}" srcOrd="0" destOrd="0" presId="urn:microsoft.com/office/officeart/2008/layout/VerticalCurvedList"/>
    <dgm:cxn modelId="{A95E2EC8-F785-4176-9A2A-118B088F9818}" type="presParOf" srcId="{084F3DD2-CA8F-4C15-86AF-668EC2CBC6CF}" destId="{4F2BB64E-F0DC-46B3-B6A4-6CA83AAB7503}" srcOrd="0" destOrd="0" presId="urn:microsoft.com/office/officeart/2008/layout/VerticalCurvedList"/>
    <dgm:cxn modelId="{0E0BFC63-9B9C-4743-8FBE-76556D565D58}" type="presParOf" srcId="{4F2BB64E-F0DC-46B3-B6A4-6CA83AAB7503}" destId="{B98239AF-1162-4B22-9C37-642B89A6C04C}" srcOrd="0" destOrd="0" presId="urn:microsoft.com/office/officeart/2008/layout/VerticalCurvedList"/>
    <dgm:cxn modelId="{C509588C-0750-4178-A45D-B7061DEB9C9B}" type="presParOf" srcId="{4F2BB64E-F0DC-46B3-B6A4-6CA83AAB7503}" destId="{FB307A99-5292-47DF-8167-903C6991EF25}" srcOrd="1" destOrd="0" presId="urn:microsoft.com/office/officeart/2008/layout/VerticalCurvedList"/>
    <dgm:cxn modelId="{78D39FC4-617B-4870-A233-CA21B8F62547}" type="presParOf" srcId="{4F2BB64E-F0DC-46B3-B6A4-6CA83AAB7503}" destId="{78BFA52C-E399-4A47-B112-F6BD6F80ABB2}" srcOrd="2" destOrd="0" presId="urn:microsoft.com/office/officeart/2008/layout/VerticalCurvedList"/>
    <dgm:cxn modelId="{B667ED43-C3D1-44CA-BAA4-545DF047B48A}" type="presParOf" srcId="{4F2BB64E-F0DC-46B3-B6A4-6CA83AAB7503}" destId="{4D3E8524-B86A-4A8B-B100-E1237898BA62}" srcOrd="3" destOrd="0" presId="urn:microsoft.com/office/officeart/2008/layout/VerticalCurvedList"/>
    <dgm:cxn modelId="{8F961DD4-1554-4660-B32F-F325C9FFED0D}" type="presParOf" srcId="{084F3DD2-CA8F-4C15-86AF-668EC2CBC6CF}" destId="{721EDED1-E2F1-4749-B5C3-BD0E3F57948C}" srcOrd="1" destOrd="0" presId="urn:microsoft.com/office/officeart/2008/layout/VerticalCurvedList"/>
    <dgm:cxn modelId="{D1210B12-3216-40C0-8E41-5F326D2AB5AA}" type="presParOf" srcId="{084F3DD2-CA8F-4C15-86AF-668EC2CBC6CF}" destId="{91240330-005F-40D1-B078-E5EBBEE66E5A}" srcOrd="2" destOrd="0" presId="urn:microsoft.com/office/officeart/2008/layout/VerticalCurvedList"/>
    <dgm:cxn modelId="{AA9D4CF9-E470-449C-9B11-7FFEB2D40E92}" type="presParOf" srcId="{91240330-005F-40D1-B078-E5EBBEE66E5A}" destId="{A757B315-4232-4309-83D7-71AE7CE7A17A}" srcOrd="0" destOrd="0" presId="urn:microsoft.com/office/officeart/2008/layout/VerticalCurvedList"/>
    <dgm:cxn modelId="{76917E57-72EE-4112-BB0C-4E25A4603021}" type="presParOf" srcId="{084F3DD2-CA8F-4C15-86AF-668EC2CBC6CF}" destId="{BC7717E8-D40B-460A-AD14-5B8E702FF4B9}" srcOrd="3" destOrd="0" presId="urn:microsoft.com/office/officeart/2008/layout/VerticalCurvedList"/>
    <dgm:cxn modelId="{6F9A13E8-077C-421C-95E9-CA9B74D57AAF}" type="presParOf" srcId="{084F3DD2-CA8F-4C15-86AF-668EC2CBC6CF}" destId="{1E7AB928-8AFC-40CE-AD65-9DA7BC8B5D7D}" srcOrd="4" destOrd="0" presId="urn:microsoft.com/office/officeart/2008/layout/VerticalCurvedList"/>
    <dgm:cxn modelId="{C77E9DFB-C8E3-420E-9F46-1CFEAFD1B55A}" type="presParOf" srcId="{1E7AB928-8AFC-40CE-AD65-9DA7BC8B5D7D}" destId="{B67CB544-4D16-4CEB-9FE1-38CC71CFC2AC}" srcOrd="0" destOrd="0" presId="urn:microsoft.com/office/officeart/2008/layout/VerticalCurvedList"/>
    <dgm:cxn modelId="{C96BC3EA-4AC0-4F97-88DD-B576E002A48A}" type="presParOf" srcId="{084F3DD2-CA8F-4C15-86AF-668EC2CBC6CF}" destId="{8BA7F2F4-3FFC-468A-9A4C-FB537121F88C}" srcOrd="5" destOrd="0" presId="urn:microsoft.com/office/officeart/2008/layout/VerticalCurvedList"/>
    <dgm:cxn modelId="{A89BD70D-9AA0-48E1-827D-95B1D6CA3E79}" type="presParOf" srcId="{084F3DD2-CA8F-4C15-86AF-668EC2CBC6CF}" destId="{E886C9BE-0BB2-4B94-92CA-E4AA88288D4A}" srcOrd="6" destOrd="0" presId="urn:microsoft.com/office/officeart/2008/layout/VerticalCurvedList"/>
    <dgm:cxn modelId="{C40AB90F-A430-4126-8CE4-6AB631057BD7}" type="presParOf" srcId="{E886C9BE-0BB2-4B94-92CA-E4AA88288D4A}" destId="{B64C8891-132F-4CF1-8C8B-4A30A84D1AA4}" srcOrd="0" destOrd="0" presId="urn:microsoft.com/office/officeart/2008/layout/VerticalCurvedList"/>
    <dgm:cxn modelId="{D23E7D26-5B3E-450B-88C6-5C0D2E932319}" type="presParOf" srcId="{084F3DD2-CA8F-4C15-86AF-668EC2CBC6CF}" destId="{906D02C1-DF73-448D-8B74-82C3247F8A48}" srcOrd="7" destOrd="0" presId="urn:microsoft.com/office/officeart/2008/layout/VerticalCurvedList"/>
    <dgm:cxn modelId="{A569277A-2AE7-4B7F-94EA-E09DEFC97A8E}" type="presParOf" srcId="{084F3DD2-CA8F-4C15-86AF-668EC2CBC6CF}" destId="{773CA9F8-E827-4D86-9451-E4DA31F857D3}" srcOrd="8" destOrd="0" presId="urn:microsoft.com/office/officeart/2008/layout/VerticalCurvedList"/>
    <dgm:cxn modelId="{412047C5-7D9C-482F-B18A-D5E8435400C8}" type="presParOf" srcId="{773CA9F8-E827-4D86-9451-E4DA31F857D3}" destId="{941F2D98-4BC5-441E-A44C-9495C8400EC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8DFDCB-72CC-4774-B9DB-FE8DE8592F49}"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EA8002D5-4245-4C98-8048-AF9C486E6623}">
      <dgm:prSet phldrT="[Text]"/>
      <dgm:spPr/>
      <dgm:t>
        <a:bodyPr/>
        <a:lstStyle/>
        <a:p>
          <a:r>
            <a:rPr lang="en-US" dirty="0" smtClean="0"/>
            <a:t>Stories verified</a:t>
          </a:r>
          <a:endParaRPr lang="en-US" dirty="0"/>
        </a:p>
      </dgm:t>
    </dgm:pt>
    <dgm:pt modelId="{F56BF9C1-2ED1-4BD8-9839-8B16E3841B4F}" type="parTrans" cxnId="{2F4922AC-F665-41EF-AFF2-CA58D14319E0}">
      <dgm:prSet/>
      <dgm:spPr/>
      <dgm:t>
        <a:bodyPr/>
        <a:lstStyle/>
        <a:p>
          <a:endParaRPr lang="en-US"/>
        </a:p>
      </dgm:t>
    </dgm:pt>
    <dgm:pt modelId="{CE067D1E-B3C4-426D-836D-0AE008C13FF7}" type="sibTrans" cxnId="{2F4922AC-F665-41EF-AFF2-CA58D14319E0}">
      <dgm:prSet/>
      <dgm:spPr/>
      <dgm:t>
        <a:bodyPr/>
        <a:lstStyle/>
        <a:p>
          <a:endParaRPr lang="en-US"/>
        </a:p>
      </dgm:t>
    </dgm:pt>
    <dgm:pt modelId="{17FBADF1-E62B-4FF0-A880-50D503A42BDD}">
      <dgm:prSet phldrT="[Text]"/>
      <dgm:spPr/>
      <dgm:t>
        <a:bodyPr/>
        <a:lstStyle/>
        <a:p>
          <a:r>
            <a:rPr lang="en-US" dirty="0" smtClean="0"/>
            <a:t>Test cases written</a:t>
          </a:r>
          <a:endParaRPr lang="en-US" dirty="0"/>
        </a:p>
      </dgm:t>
    </dgm:pt>
    <dgm:pt modelId="{E2157359-342E-46FE-95AA-3B059D852146}" type="parTrans" cxnId="{16025CF1-3967-4101-B7B2-5CC5DAA73C2F}">
      <dgm:prSet/>
      <dgm:spPr/>
      <dgm:t>
        <a:bodyPr/>
        <a:lstStyle/>
        <a:p>
          <a:endParaRPr lang="en-US"/>
        </a:p>
      </dgm:t>
    </dgm:pt>
    <dgm:pt modelId="{71B88DE6-8569-43E4-BCF2-B3770C382C66}" type="sibTrans" cxnId="{16025CF1-3967-4101-B7B2-5CC5DAA73C2F}">
      <dgm:prSet/>
      <dgm:spPr/>
      <dgm:t>
        <a:bodyPr/>
        <a:lstStyle/>
        <a:p>
          <a:endParaRPr lang="en-US"/>
        </a:p>
      </dgm:t>
    </dgm:pt>
    <dgm:pt modelId="{BB2EB288-8947-4438-8CEB-DA7630355DCF}">
      <dgm:prSet phldrT="[Text]"/>
      <dgm:spPr/>
      <dgm:t>
        <a:bodyPr/>
        <a:lstStyle/>
        <a:p>
          <a:r>
            <a:rPr lang="en-US" dirty="0" smtClean="0"/>
            <a:t>Bugs found during feature testing</a:t>
          </a:r>
          <a:endParaRPr lang="en-US" dirty="0"/>
        </a:p>
      </dgm:t>
    </dgm:pt>
    <dgm:pt modelId="{FB2138B3-8CA9-48F6-8506-90600978FD03}" type="parTrans" cxnId="{8FA491A4-8FDC-4A25-9084-379BCA53DE4A}">
      <dgm:prSet/>
      <dgm:spPr/>
      <dgm:t>
        <a:bodyPr/>
        <a:lstStyle/>
        <a:p>
          <a:endParaRPr lang="en-US"/>
        </a:p>
      </dgm:t>
    </dgm:pt>
    <dgm:pt modelId="{6401CD20-31EF-4282-87AE-EFC2A3223642}" type="sibTrans" cxnId="{8FA491A4-8FDC-4A25-9084-379BCA53DE4A}">
      <dgm:prSet/>
      <dgm:spPr/>
      <dgm:t>
        <a:bodyPr/>
        <a:lstStyle/>
        <a:p>
          <a:endParaRPr lang="en-US"/>
        </a:p>
      </dgm:t>
    </dgm:pt>
    <dgm:pt modelId="{BF361DE6-7B05-48DC-B8DE-91AFF1350962}" type="pres">
      <dgm:prSet presAssocID="{3F8DFDCB-72CC-4774-B9DB-FE8DE8592F49}" presName="Name0" presStyleCnt="0">
        <dgm:presLayoutVars>
          <dgm:chMax val="7"/>
          <dgm:chPref val="7"/>
          <dgm:dir/>
        </dgm:presLayoutVars>
      </dgm:prSet>
      <dgm:spPr/>
      <dgm:t>
        <a:bodyPr/>
        <a:lstStyle/>
        <a:p>
          <a:endParaRPr lang="en-US"/>
        </a:p>
      </dgm:t>
    </dgm:pt>
    <dgm:pt modelId="{DF4350A5-AB23-4E92-9532-52EE9F22B165}" type="pres">
      <dgm:prSet presAssocID="{3F8DFDCB-72CC-4774-B9DB-FE8DE8592F49}" presName="Name1" presStyleCnt="0"/>
      <dgm:spPr/>
    </dgm:pt>
    <dgm:pt modelId="{07AD67B8-091F-4764-A5A0-8A5B9EDA76A2}" type="pres">
      <dgm:prSet presAssocID="{3F8DFDCB-72CC-4774-B9DB-FE8DE8592F49}" presName="cycle" presStyleCnt="0"/>
      <dgm:spPr/>
    </dgm:pt>
    <dgm:pt modelId="{32A5074D-87A4-4970-BE1E-0D987CC9B721}" type="pres">
      <dgm:prSet presAssocID="{3F8DFDCB-72CC-4774-B9DB-FE8DE8592F49}" presName="srcNode" presStyleLbl="node1" presStyleIdx="0" presStyleCnt="3"/>
      <dgm:spPr/>
    </dgm:pt>
    <dgm:pt modelId="{41030863-0C3C-4890-90F3-D1E00A85D91C}" type="pres">
      <dgm:prSet presAssocID="{3F8DFDCB-72CC-4774-B9DB-FE8DE8592F49}" presName="conn" presStyleLbl="parChTrans1D2" presStyleIdx="0" presStyleCnt="1"/>
      <dgm:spPr/>
      <dgm:t>
        <a:bodyPr/>
        <a:lstStyle/>
        <a:p>
          <a:endParaRPr lang="en-US"/>
        </a:p>
      </dgm:t>
    </dgm:pt>
    <dgm:pt modelId="{092F7BE0-40B7-4DF4-840B-1E44E99AAA6A}" type="pres">
      <dgm:prSet presAssocID="{3F8DFDCB-72CC-4774-B9DB-FE8DE8592F49}" presName="extraNode" presStyleLbl="node1" presStyleIdx="0" presStyleCnt="3"/>
      <dgm:spPr/>
    </dgm:pt>
    <dgm:pt modelId="{2CFBB31C-CC0C-4ED1-A790-8D0ED76AE91E}" type="pres">
      <dgm:prSet presAssocID="{3F8DFDCB-72CC-4774-B9DB-FE8DE8592F49}" presName="dstNode" presStyleLbl="node1" presStyleIdx="0" presStyleCnt="3"/>
      <dgm:spPr/>
    </dgm:pt>
    <dgm:pt modelId="{C74AF785-D25E-4C18-A38A-7B6BEE16A886}" type="pres">
      <dgm:prSet presAssocID="{EA8002D5-4245-4C98-8048-AF9C486E6623}" presName="text_1" presStyleLbl="node1" presStyleIdx="0" presStyleCnt="3">
        <dgm:presLayoutVars>
          <dgm:bulletEnabled val="1"/>
        </dgm:presLayoutVars>
      </dgm:prSet>
      <dgm:spPr/>
      <dgm:t>
        <a:bodyPr/>
        <a:lstStyle/>
        <a:p>
          <a:endParaRPr lang="en-US"/>
        </a:p>
      </dgm:t>
    </dgm:pt>
    <dgm:pt modelId="{981923CD-FB33-40E2-A515-039C6940439C}" type="pres">
      <dgm:prSet presAssocID="{EA8002D5-4245-4C98-8048-AF9C486E6623}" presName="accent_1" presStyleCnt="0"/>
      <dgm:spPr/>
    </dgm:pt>
    <dgm:pt modelId="{22061249-2F35-4440-BA6E-0B5E26D93857}" type="pres">
      <dgm:prSet presAssocID="{EA8002D5-4245-4C98-8048-AF9C486E6623}" presName="accentRepeatNode" presStyleLbl="solidFgAcc1" presStyleIdx="0" presStyleCnt="3"/>
      <dgm:spPr/>
    </dgm:pt>
    <dgm:pt modelId="{F09FC59E-84DE-4F5F-9873-11169CA1F782}" type="pres">
      <dgm:prSet presAssocID="{17FBADF1-E62B-4FF0-A880-50D503A42BDD}" presName="text_2" presStyleLbl="node1" presStyleIdx="1" presStyleCnt="3">
        <dgm:presLayoutVars>
          <dgm:bulletEnabled val="1"/>
        </dgm:presLayoutVars>
      </dgm:prSet>
      <dgm:spPr/>
      <dgm:t>
        <a:bodyPr/>
        <a:lstStyle/>
        <a:p>
          <a:endParaRPr lang="en-US"/>
        </a:p>
      </dgm:t>
    </dgm:pt>
    <dgm:pt modelId="{DD865AB1-0DDE-42C7-88F0-3D50F3383530}" type="pres">
      <dgm:prSet presAssocID="{17FBADF1-E62B-4FF0-A880-50D503A42BDD}" presName="accent_2" presStyleCnt="0"/>
      <dgm:spPr/>
    </dgm:pt>
    <dgm:pt modelId="{F6BE2658-6DD7-4029-9C2F-DF34F51912FC}" type="pres">
      <dgm:prSet presAssocID="{17FBADF1-E62B-4FF0-A880-50D503A42BDD}" presName="accentRepeatNode" presStyleLbl="solidFgAcc1" presStyleIdx="1" presStyleCnt="3"/>
      <dgm:spPr/>
    </dgm:pt>
    <dgm:pt modelId="{305F7541-56E6-4C44-878E-6918EDBBFA03}" type="pres">
      <dgm:prSet presAssocID="{BB2EB288-8947-4438-8CEB-DA7630355DCF}" presName="text_3" presStyleLbl="node1" presStyleIdx="2" presStyleCnt="3">
        <dgm:presLayoutVars>
          <dgm:bulletEnabled val="1"/>
        </dgm:presLayoutVars>
      </dgm:prSet>
      <dgm:spPr/>
      <dgm:t>
        <a:bodyPr/>
        <a:lstStyle/>
        <a:p>
          <a:endParaRPr lang="en-US"/>
        </a:p>
      </dgm:t>
    </dgm:pt>
    <dgm:pt modelId="{3D29AFB5-9BFB-4868-AE0D-6F8EFA278F6F}" type="pres">
      <dgm:prSet presAssocID="{BB2EB288-8947-4438-8CEB-DA7630355DCF}" presName="accent_3" presStyleCnt="0"/>
      <dgm:spPr/>
    </dgm:pt>
    <dgm:pt modelId="{90695B0B-F03B-419D-BC1A-E2244ED47FEA}" type="pres">
      <dgm:prSet presAssocID="{BB2EB288-8947-4438-8CEB-DA7630355DCF}" presName="accentRepeatNode" presStyleLbl="solidFgAcc1" presStyleIdx="2" presStyleCnt="3"/>
      <dgm:spPr/>
      <dgm:t>
        <a:bodyPr/>
        <a:lstStyle/>
        <a:p>
          <a:endParaRPr lang="en-US"/>
        </a:p>
      </dgm:t>
    </dgm:pt>
  </dgm:ptLst>
  <dgm:cxnLst>
    <dgm:cxn modelId="{9E20FC33-CA11-4F6C-9223-338D8D5DB126}" type="presOf" srcId="{17FBADF1-E62B-4FF0-A880-50D503A42BDD}" destId="{F09FC59E-84DE-4F5F-9873-11169CA1F782}" srcOrd="0" destOrd="0" presId="urn:microsoft.com/office/officeart/2008/layout/VerticalCurvedList"/>
    <dgm:cxn modelId="{763585E2-014B-4CE4-A72C-D5473F304E0F}" type="presOf" srcId="{CE067D1E-B3C4-426D-836D-0AE008C13FF7}" destId="{41030863-0C3C-4890-90F3-D1E00A85D91C}" srcOrd="0" destOrd="0" presId="urn:microsoft.com/office/officeart/2008/layout/VerticalCurvedList"/>
    <dgm:cxn modelId="{2CFACAED-54B4-4BE8-B10B-717136F023AD}" type="presOf" srcId="{BB2EB288-8947-4438-8CEB-DA7630355DCF}" destId="{305F7541-56E6-4C44-878E-6918EDBBFA03}" srcOrd="0" destOrd="0" presId="urn:microsoft.com/office/officeart/2008/layout/VerticalCurvedList"/>
    <dgm:cxn modelId="{989E1551-79D2-450A-A89C-4AD48073BF34}" type="presOf" srcId="{3F8DFDCB-72CC-4774-B9DB-FE8DE8592F49}" destId="{BF361DE6-7B05-48DC-B8DE-91AFF1350962}" srcOrd="0" destOrd="0" presId="urn:microsoft.com/office/officeart/2008/layout/VerticalCurvedList"/>
    <dgm:cxn modelId="{BF6AD8D9-AF3F-43EE-9447-B5B4EBEAD896}" type="presOf" srcId="{EA8002D5-4245-4C98-8048-AF9C486E6623}" destId="{C74AF785-D25E-4C18-A38A-7B6BEE16A886}" srcOrd="0" destOrd="0" presId="urn:microsoft.com/office/officeart/2008/layout/VerticalCurvedList"/>
    <dgm:cxn modelId="{16025CF1-3967-4101-B7B2-5CC5DAA73C2F}" srcId="{3F8DFDCB-72CC-4774-B9DB-FE8DE8592F49}" destId="{17FBADF1-E62B-4FF0-A880-50D503A42BDD}" srcOrd="1" destOrd="0" parTransId="{E2157359-342E-46FE-95AA-3B059D852146}" sibTransId="{71B88DE6-8569-43E4-BCF2-B3770C382C66}"/>
    <dgm:cxn modelId="{2F4922AC-F665-41EF-AFF2-CA58D14319E0}" srcId="{3F8DFDCB-72CC-4774-B9DB-FE8DE8592F49}" destId="{EA8002D5-4245-4C98-8048-AF9C486E6623}" srcOrd="0" destOrd="0" parTransId="{F56BF9C1-2ED1-4BD8-9839-8B16E3841B4F}" sibTransId="{CE067D1E-B3C4-426D-836D-0AE008C13FF7}"/>
    <dgm:cxn modelId="{8FA491A4-8FDC-4A25-9084-379BCA53DE4A}" srcId="{3F8DFDCB-72CC-4774-B9DB-FE8DE8592F49}" destId="{BB2EB288-8947-4438-8CEB-DA7630355DCF}" srcOrd="2" destOrd="0" parTransId="{FB2138B3-8CA9-48F6-8506-90600978FD03}" sibTransId="{6401CD20-31EF-4282-87AE-EFC2A3223642}"/>
    <dgm:cxn modelId="{3AB39A44-9A7E-4D42-B5D2-BA2AC40DBA11}" type="presParOf" srcId="{BF361DE6-7B05-48DC-B8DE-91AFF1350962}" destId="{DF4350A5-AB23-4E92-9532-52EE9F22B165}" srcOrd="0" destOrd="0" presId="urn:microsoft.com/office/officeart/2008/layout/VerticalCurvedList"/>
    <dgm:cxn modelId="{F9463055-D127-4D4E-B28E-2B9164CD5864}" type="presParOf" srcId="{DF4350A5-AB23-4E92-9532-52EE9F22B165}" destId="{07AD67B8-091F-4764-A5A0-8A5B9EDA76A2}" srcOrd="0" destOrd="0" presId="urn:microsoft.com/office/officeart/2008/layout/VerticalCurvedList"/>
    <dgm:cxn modelId="{C2AA75A0-DAB5-4A38-8735-3C3A3D215A6E}" type="presParOf" srcId="{07AD67B8-091F-4764-A5A0-8A5B9EDA76A2}" destId="{32A5074D-87A4-4970-BE1E-0D987CC9B721}" srcOrd="0" destOrd="0" presId="urn:microsoft.com/office/officeart/2008/layout/VerticalCurvedList"/>
    <dgm:cxn modelId="{7B563FDF-BE02-4245-BB02-718448D0C952}" type="presParOf" srcId="{07AD67B8-091F-4764-A5A0-8A5B9EDA76A2}" destId="{41030863-0C3C-4890-90F3-D1E00A85D91C}" srcOrd="1" destOrd="0" presId="urn:microsoft.com/office/officeart/2008/layout/VerticalCurvedList"/>
    <dgm:cxn modelId="{418FC714-172B-404D-9268-B17C169F7CCC}" type="presParOf" srcId="{07AD67B8-091F-4764-A5A0-8A5B9EDA76A2}" destId="{092F7BE0-40B7-4DF4-840B-1E44E99AAA6A}" srcOrd="2" destOrd="0" presId="urn:microsoft.com/office/officeart/2008/layout/VerticalCurvedList"/>
    <dgm:cxn modelId="{90EEADEE-D207-4D38-9F7E-8291F478A936}" type="presParOf" srcId="{07AD67B8-091F-4764-A5A0-8A5B9EDA76A2}" destId="{2CFBB31C-CC0C-4ED1-A790-8D0ED76AE91E}" srcOrd="3" destOrd="0" presId="urn:microsoft.com/office/officeart/2008/layout/VerticalCurvedList"/>
    <dgm:cxn modelId="{AF95F301-1F5C-4966-8EE9-F75D4FE30A32}" type="presParOf" srcId="{DF4350A5-AB23-4E92-9532-52EE9F22B165}" destId="{C74AF785-D25E-4C18-A38A-7B6BEE16A886}" srcOrd="1" destOrd="0" presId="urn:microsoft.com/office/officeart/2008/layout/VerticalCurvedList"/>
    <dgm:cxn modelId="{5D240A48-C26B-4042-907F-E09B4CFCE815}" type="presParOf" srcId="{DF4350A5-AB23-4E92-9532-52EE9F22B165}" destId="{981923CD-FB33-40E2-A515-039C6940439C}" srcOrd="2" destOrd="0" presId="urn:microsoft.com/office/officeart/2008/layout/VerticalCurvedList"/>
    <dgm:cxn modelId="{53553D72-B44E-4976-8C95-B97D868B54E0}" type="presParOf" srcId="{981923CD-FB33-40E2-A515-039C6940439C}" destId="{22061249-2F35-4440-BA6E-0B5E26D93857}" srcOrd="0" destOrd="0" presId="urn:microsoft.com/office/officeart/2008/layout/VerticalCurvedList"/>
    <dgm:cxn modelId="{DA1E7FC5-A9D2-47E0-92F6-4B92A2206621}" type="presParOf" srcId="{DF4350A5-AB23-4E92-9532-52EE9F22B165}" destId="{F09FC59E-84DE-4F5F-9873-11169CA1F782}" srcOrd="3" destOrd="0" presId="urn:microsoft.com/office/officeart/2008/layout/VerticalCurvedList"/>
    <dgm:cxn modelId="{ED799BC3-17AD-4098-9072-345D48B01A98}" type="presParOf" srcId="{DF4350A5-AB23-4E92-9532-52EE9F22B165}" destId="{DD865AB1-0DDE-42C7-88F0-3D50F3383530}" srcOrd="4" destOrd="0" presId="urn:microsoft.com/office/officeart/2008/layout/VerticalCurvedList"/>
    <dgm:cxn modelId="{B4091509-1074-4FF1-8987-C3D53F811A0D}" type="presParOf" srcId="{DD865AB1-0DDE-42C7-88F0-3D50F3383530}" destId="{F6BE2658-6DD7-4029-9C2F-DF34F51912FC}" srcOrd="0" destOrd="0" presId="urn:microsoft.com/office/officeart/2008/layout/VerticalCurvedList"/>
    <dgm:cxn modelId="{9DCDB76A-B1A1-4406-9DCE-0FF5DB60258B}" type="presParOf" srcId="{DF4350A5-AB23-4E92-9532-52EE9F22B165}" destId="{305F7541-56E6-4C44-878E-6918EDBBFA03}" srcOrd="5" destOrd="0" presId="urn:microsoft.com/office/officeart/2008/layout/VerticalCurvedList"/>
    <dgm:cxn modelId="{89F6BDB6-2D3B-45F9-834B-D5A9AC45FA2B}" type="presParOf" srcId="{DF4350A5-AB23-4E92-9532-52EE9F22B165}" destId="{3D29AFB5-9BFB-4868-AE0D-6F8EFA278F6F}" srcOrd="6" destOrd="0" presId="urn:microsoft.com/office/officeart/2008/layout/VerticalCurvedList"/>
    <dgm:cxn modelId="{539BA89E-935D-4892-8203-17DB097338F3}" type="presParOf" srcId="{3D29AFB5-9BFB-4868-AE0D-6F8EFA278F6F}" destId="{90695B0B-F03B-419D-BC1A-E2244ED47FE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8DFDCB-72CC-4774-B9DB-FE8DE8592F49}"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EA8002D5-4245-4C98-8048-AF9C486E6623}">
      <dgm:prSet phldrT="[Text]"/>
      <dgm:spPr/>
      <dgm:t>
        <a:bodyPr/>
        <a:lstStyle/>
        <a:p>
          <a:r>
            <a:rPr lang="en-US" dirty="0" smtClean="0"/>
            <a:t>Test cases automated</a:t>
          </a:r>
          <a:endParaRPr lang="en-US" dirty="0"/>
        </a:p>
      </dgm:t>
    </dgm:pt>
    <dgm:pt modelId="{F56BF9C1-2ED1-4BD8-9839-8B16E3841B4F}" type="parTrans" cxnId="{2F4922AC-F665-41EF-AFF2-CA58D14319E0}">
      <dgm:prSet/>
      <dgm:spPr/>
      <dgm:t>
        <a:bodyPr/>
        <a:lstStyle/>
        <a:p>
          <a:endParaRPr lang="en-US"/>
        </a:p>
      </dgm:t>
    </dgm:pt>
    <dgm:pt modelId="{CE067D1E-B3C4-426D-836D-0AE008C13FF7}" type="sibTrans" cxnId="{2F4922AC-F665-41EF-AFF2-CA58D14319E0}">
      <dgm:prSet/>
      <dgm:spPr/>
      <dgm:t>
        <a:bodyPr/>
        <a:lstStyle/>
        <a:p>
          <a:endParaRPr lang="en-US"/>
        </a:p>
      </dgm:t>
    </dgm:pt>
    <dgm:pt modelId="{17FBADF1-E62B-4FF0-A880-50D503A42BDD}">
      <dgm:prSet phldrT="[Text]"/>
      <dgm:spPr/>
      <dgm:t>
        <a:bodyPr/>
        <a:lstStyle/>
        <a:p>
          <a:r>
            <a:rPr lang="en-US" dirty="0" smtClean="0"/>
            <a:t>Test cases passes vs. fail</a:t>
          </a:r>
          <a:endParaRPr lang="en-US" dirty="0"/>
        </a:p>
      </dgm:t>
    </dgm:pt>
    <dgm:pt modelId="{E2157359-342E-46FE-95AA-3B059D852146}" type="parTrans" cxnId="{16025CF1-3967-4101-B7B2-5CC5DAA73C2F}">
      <dgm:prSet/>
      <dgm:spPr/>
      <dgm:t>
        <a:bodyPr/>
        <a:lstStyle/>
        <a:p>
          <a:endParaRPr lang="en-US"/>
        </a:p>
      </dgm:t>
    </dgm:pt>
    <dgm:pt modelId="{71B88DE6-8569-43E4-BCF2-B3770C382C66}" type="sibTrans" cxnId="{16025CF1-3967-4101-B7B2-5CC5DAA73C2F}">
      <dgm:prSet/>
      <dgm:spPr/>
      <dgm:t>
        <a:bodyPr/>
        <a:lstStyle/>
        <a:p>
          <a:endParaRPr lang="en-US"/>
        </a:p>
      </dgm:t>
    </dgm:pt>
    <dgm:pt modelId="{BB2EB288-8947-4438-8CEB-DA7630355DCF}">
      <dgm:prSet phldrT="[Text]"/>
      <dgm:spPr/>
      <dgm:t>
        <a:bodyPr/>
        <a:lstStyle/>
        <a:p>
          <a:r>
            <a:rPr lang="en-US" dirty="0" smtClean="0"/>
            <a:t>Bugs found during feature testing</a:t>
          </a:r>
          <a:endParaRPr lang="en-US" dirty="0"/>
        </a:p>
      </dgm:t>
    </dgm:pt>
    <dgm:pt modelId="{FB2138B3-8CA9-48F6-8506-90600978FD03}" type="parTrans" cxnId="{8FA491A4-8FDC-4A25-9084-379BCA53DE4A}">
      <dgm:prSet/>
      <dgm:spPr/>
      <dgm:t>
        <a:bodyPr/>
        <a:lstStyle/>
        <a:p>
          <a:endParaRPr lang="en-US"/>
        </a:p>
      </dgm:t>
    </dgm:pt>
    <dgm:pt modelId="{6401CD20-31EF-4282-87AE-EFC2A3223642}" type="sibTrans" cxnId="{8FA491A4-8FDC-4A25-9084-379BCA53DE4A}">
      <dgm:prSet/>
      <dgm:spPr/>
      <dgm:t>
        <a:bodyPr/>
        <a:lstStyle/>
        <a:p>
          <a:endParaRPr lang="en-US"/>
        </a:p>
      </dgm:t>
    </dgm:pt>
    <dgm:pt modelId="{BF361DE6-7B05-48DC-B8DE-91AFF1350962}" type="pres">
      <dgm:prSet presAssocID="{3F8DFDCB-72CC-4774-B9DB-FE8DE8592F49}" presName="Name0" presStyleCnt="0">
        <dgm:presLayoutVars>
          <dgm:chMax val="7"/>
          <dgm:chPref val="7"/>
          <dgm:dir/>
        </dgm:presLayoutVars>
      </dgm:prSet>
      <dgm:spPr/>
      <dgm:t>
        <a:bodyPr/>
        <a:lstStyle/>
        <a:p>
          <a:endParaRPr lang="en-US"/>
        </a:p>
      </dgm:t>
    </dgm:pt>
    <dgm:pt modelId="{DF4350A5-AB23-4E92-9532-52EE9F22B165}" type="pres">
      <dgm:prSet presAssocID="{3F8DFDCB-72CC-4774-B9DB-FE8DE8592F49}" presName="Name1" presStyleCnt="0"/>
      <dgm:spPr/>
    </dgm:pt>
    <dgm:pt modelId="{07AD67B8-091F-4764-A5A0-8A5B9EDA76A2}" type="pres">
      <dgm:prSet presAssocID="{3F8DFDCB-72CC-4774-B9DB-FE8DE8592F49}" presName="cycle" presStyleCnt="0"/>
      <dgm:spPr/>
    </dgm:pt>
    <dgm:pt modelId="{32A5074D-87A4-4970-BE1E-0D987CC9B721}" type="pres">
      <dgm:prSet presAssocID="{3F8DFDCB-72CC-4774-B9DB-FE8DE8592F49}" presName="srcNode" presStyleLbl="node1" presStyleIdx="0" presStyleCnt="3"/>
      <dgm:spPr/>
    </dgm:pt>
    <dgm:pt modelId="{41030863-0C3C-4890-90F3-D1E00A85D91C}" type="pres">
      <dgm:prSet presAssocID="{3F8DFDCB-72CC-4774-B9DB-FE8DE8592F49}" presName="conn" presStyleLbl="parChTrans1D2" presStyleIdx="0" presStyleCnt="1"/>
      <dgm:spPr/>
      <dgm:t>
        <a:bodyPr/>
        <a:lstStyle/>
        <a:p>
          <a:endParaRPr lang="en-US"/>
        </a:p>
      </dgm:t>
    </dgm:pt>
    <dgm:pt modelId="{092F7BE0-40B7-4DF4-840B-1E44E99AAA6A}" type="pres">
      <dgm:prSet presAssocID="{3F8DFDCB-72CC-4774-B9DB-FE8DE8592F49}" presName="extraNode" presStyleLbl="node1" presStyleIdx="0" presStyleCnt="3"/>
      <dgm:spPr/>
    </dgm:pt>
    <dgm:pt modelId="{2CFBB31C-CC0C-4ED1-A790-8D0ED76AE91E}" type="pres">
      <dgm:prSet presAssocID="{3F8DFDCB-72CC-4774-B9DB-FE8DE8592F49}" presName="dstNode" presStyleLbl="node1" presStyleIdx="0" presStyleCnt="3"/>
      <dgm:spPr/>
    </dgm:pt>
    <dgm:pt modelId="{C74AF785-D25E-4C18-A38A-7B6BEE16A886}" type="pres">
      <dgm:prSet presAssocID="{EA8002D5-4245-4C98-8048-AF9C486E6623}" presName="text_1" presStyleLbl="node1" presStyleIdx="0" presStyleCnt="3">
        <dgm:presLayoutVars>
          <dgm:bulletEnabled val="1"/>
        </dgm:presLayoutVars>
      </dgm:prSet>
      <dgm:spPr/>
      <dgm:t>
        <a:bodyPr/>
        <a:lstStyle/>
        <a:p>
          <a:endParaRPr lang="en-US"/>
        </a:p>
      </dgm:t>
    </dgm:pt>
    <dgm:pt modelId="{981923CD-FB33-40E2-A515-039C6940439C}" type="pres">
      <dgm:prSet presAssocID="{EA8002D5-4245-4C98-8048-AF9C486E6623}" presName="accent_1" presStyleCnt="0"/>
      <dgm:spPr/>
    </dgm:pt>
    <dgm:pt modelId="{22061249-2F35-4440-BA6E-0B5E26D93857}" type="pres">
      <dgm:prSet presAssocID="{EA8002D5-4245-4C98-8048-AF9C486E6623}" presName="accentRepeatNode" presStyleLbl="solidFgAcc1" presStyleIdx="0" presStyleCnt="3"/>
      <dgm:spPr/>
    </dgm:pt>
    <dgm:pt modelId="{F09FC59E-84DE-4F5F-9873-11169CA1F782}" type="pres">
      <dgm:prSet presAssocID="{17FBADF1-E62B-4FF0-A880-50D503A42BDD}" presName="text_2" presStyleLbl="node1" presStyleIdx="1" presStyleCnt="3">
        <dgm:presLayoutVars>
          <dgm:bulletEnabled val="1"/>
        </dgm:presLayoutVars>
      </dgm:prSet>
      <dgm:spPr/>
      <dgm:t>
        <a:bodyPr/>
        <a:lstStyle/>
        <a:p>
          <a:endParaRPr lang="en-US"/>
        </a:p>
      </dgm:t>
    </dgm:pt>
    <dgm:pt modelId="{DD865AB1-0DDE-42C7-88F0-3D50F3383530}" type="pres">
      <dgm:prSet presAssocID="{17FBADF1-E62B-4FF0-A880-50D503A42BDD}" presName="accent_2" presStyleCnt="0"/>
      <dgm:spPr/>
    </dgm:pt>
    <dgm:pt modelId="{F6BE2658-6DD7-4029-9C2F-DF34F51912FC}" type="pres">
      <dgm:prSet presAssocID="{17FBADF1-E62B-4FF0-A880-50D503A42BDD}" presName="accentRepeatNode" presStyleLbl="solidFgAcc1" presStyleIdx="1" presStyleCnt="3"/>
      <dgm:spPr/>
    </dgm:pt>
    <dgm:pt modelId="{305F7541-56E6-4C44-878E-6918EDBBFA03}" type="pres">
      <dgm:prSet presAssocID="{BB2EB288-8947-4438-8CEB-DA7630355DCF}" presName="text_3" presStyleLbl="node1" presStyleIdx="2" presStyleCnt="3">
        <dgm:presLayoutVars>
          <dgm:bulletEnabled val="1"/>
        </dgm:presLayoutVars>
      </dgm:prSet>
      <dgm:spPr/>
      <dgm:t>
        <a:bodyPr/>
        <a:lstStyle/>
        <a:p>
          <a:endParaRPr lang="en-US"/>
        </a:p>
      </dgm:t>
    </dgm:pt>
    <dgm:pt modelId="{3D29AFB5-9BFB-4868-AE0D-6F8EFA278F6F}" type="pres">
      <dgm:prSet presAssocID="{BB2EB288-8947-4438-8CEB-DA7630355DCF}" presName="accent_3" presStyleCnt="0"/>
      <dgm:spPr/>
    </dgm:pt>
    <dgm:pt modelId="{90695B0B-F03B-419D-BC1A-E2244ED47FEA}" type="pres">
      <dgm:prSet presAssocID="{BB2EB288-8947-4438-8CEB-DA7630355DCF}" presName="accentRepeatNode" presStyleLbl="solidFgAcc1" presStyleIdx="2" presStyleCnt="3"/>
      <dgm:spPr/>
      <dgm:t>
        <a:bodyPr/>
        <a:lstStyle/>
        <a:p>
          <a:endParaRPr lang="en-US"/>
        </a:p>
      </dgm:t>
    </dgm:pt>
  </dgm:ptLst>
  <dgm:cxnLst>
    <dgm:cxn modelId="{97845D68-B262-4B54-B9B2-FD0148D36DD6}" type="presOf" srcId="{CE067D1E-B3C4-426D-836D-0AE008C13FF7}" destId="{41030863-0C3C-4890-90F3-D1E00A85D91C}" srcOrd="0" destOrd="0" presId="urn:microsoft.com/office/officeart/2008/layout/VerticalCurvedList"/>
    <dgm:cxn modelId="{16025CF1-3967-4101-B7B2-5CC5DAA73C2F}" srcId="{3F8DFDCB-72CC-4774-B9DB-FE8DE8592F49}" destId="{17FBADF1-E62B-4FF0-A880-50D503A42BDD}" srcOrd="1" destOrd="0" parTransId="{E2157359-342E-46FE-95AA-3B059D852146}" sibTransId="{71B88DE6-8569-43E4-BCF2-B3770C382C66}"/>
    <dgm:cxn modelId="{2F4922AC-F665-41EF-AFF2-CA58D14319E0}" srcId="{3F8DFDCB-72CC-4774-B9DB-FE8DE8592F49}" destId="{EA8002D5-4245-4C98-8048-AF9C486E6623}" srcOrd="0" destOrd="0" parTransId="{F56BF9C1-2ED1-4BD8-9839-8B16E3841B4F}" sibTransId="{CE067D1E-B3C4-426D-836D-0AE008C13FF7}"/>
    <dgm:cxn modelId="{48C21A01-7B2B-46B9-8CFA-24BD2026B252}" type="presOf" srcId="{BB2EB288-8947-4438-8CEB-DA7630355DCF}" destId="{305F7541-56E6-4C44-878E-6918EDBBFA03}" srcOrd="0" destOrd="0" presId="urn:microsoft.com/office/officeart/2008/layout/VerticalCurvedList"/>
    <dgm:cxn modelId="{F17D6C21-7B6C-46F5-A7F9-2070C65374B4}" type="presOf" srcId="{17FBADF1-E62B-4FF0-A880-50D503A42BDD}" destId="{F09FC59E-84DE-4F5F-9873-11169CA1F782}" srcOrd="0" destOrd="0" presId="urn:microsoft.com/office/officeart/2008/layout/VerticalCurvedList"/>
    <dgm:cxn modelId="{02785E8E-AE5F-463D-8CF0-27ADF31266A6}" type="presOf" srcId="{EA8002D5-4245-4C98-8048-AF9C486E6623}" destId="{C74AF785-D25E-4C18-A38A-7B6BEE16A886}" srcOrd="0" destOrd="0" presId="urn:microsoft.com/office/officeart/2008/layout/VerticalCurvedList"/>
    <dgm:cxn modelId="{8FA491A4-8FDC-4A25-9084-379BCA53DE4A}" srcId="{3F8DFDCB-72CC-4774-B9DB-FE8DE8592F49}" destId="{BB2EB288-8947-4438-8CEB-DA7630355DCF}" srcOrd="2" destOrd="0" parTransId="{FB2138B3-8CA9-48F6-8506-90600978FD03}" sibTransId="{6401CD20-31EF-4282-87AE-EFC2A3223642}"/>
    <dgm:cxn modelId="{7BEA725E-2735-449D-A443-BEC61DB5DF57}" type="presOf" srcId="{3F8DFDCB-72CC-4774-B9DB-FE8DE8592F49}" destId="{BF361DE6-7B05-48DC-B8DE-91AFF1350962}" srcOrd="0" destOrd="0" presId="urn:microsoft.com/office/officeart/2008/layout/VerticalCurvedList"/>
    <dgm:cxn modelId="{9C1D2204-B509-4C6C-BFBB-E6C1C5904FD7}" type="presParOf" srcId="{BF361DE6-7B05-48DC-B8DE-91AFF1350962}" destId="{DF4350A5-AB23-4E92-9532-52EE9F22B165}" srcOrd="0" destOrd="0" presId="urn:microsoft.com/office/officeart/2008/layout/VerticalCurvedList"/>
    <dgm:cxn modelId="{3A3A153B-A0C4-474B-8823-E310F39F3ADF}" type="presParOf" srcId="{DF4350A5-AB23-4E92-9532-52EE9F22B165}" destId="{07AD67B8-091F-4764-A5A0-8A5B9EDA76A2}" srcOrd="0" destOrd="0" presId="urn:microsoft.com/office/officeart/2008/layout/VerticalCurvedList"/>
    <dgm:cxn modelId="{A8698BC4-A471-4646-AA60-8F909092176F}" type="presParOf" srcId="{07AD67B8-091F-4764-A5A0-8A5B9EDA76A2}" destId="{32A5074D-87A4-4970-BE1E-0D987CC9B721}" srcOrd="0" destOrd="0" presId="urn:microsoft.com/office/officeart/2008/layout/VerticalCurvedList"/>
    <dgm:cxn modelId="{A47F9987-F65D-4FD8-8F41-B39203A9D393}" type="presParOf" srcId="{07AD67B8-091F-4764-A5A0-8A5B9EDA76A2}" destId="{41030863-0C3C-4890-90F3-D1E00A85D91C}" srcOrd="1" destOrd="0" presId="urn:microsoft.com/office/officeart/2008/layout/VerticalCurvedList"/>
    <dgm:cxn modelId="{317E284D-C1CB-4706-B3F3-238603BA72C4}" type="presParOf" srcId="{07AD67B8-091F-4764-A5A0-8A5B9EDA76A2}" destId="{092F7BE0-40B7-4DF4-840B-1E44E99AAA6A}" srcOrd="2" destOrd="0" presId="urn:microsoft.com/office/officeart/2008/layout/VerticalCurvedList"/>
    <dgm:cxn modelId="{3140BC54-FD73-4302-B20C-A088B083D75F}" type="presParOf" srcId="{07AD67B8-091F-4764-A5A0-8A5B9EDA76A2}" destId="{2CFBB31C-CC0C-4ED1-A790-8D0ED76AE91E}" srcOrd="3" destOrd="0" presId="urn:microsoft.com/office/officeart/2008/layout/VerticalCurvedList"/>
    <dgm:cxn modelId="{D70468C9-7D1F-4F26-889B-856385876D85}" type="presParOf" srcId="{DF4350A5-AB23-4E92-9532-52EE9F22B165}" destId="{C74AF785-D25E-4C18-A38A-7B6BEE16A886}" srcOrd="1" destOrd="0" presId="urn:microsoft.com/office/officeart/2008/layout/VerticalCurvedList"/>
    <dgm:cxn modelId="{D9AA81B9-C588-4362-BC71-E7F994603F28}" type="presParOf" srcId="{DF4350A5-AB23-4E92-9532-52EE9F22B165}" destId="{981923CD-FB33-40E2-A515-039C6940439C}" srcOrd="2" destOrd="0" presId="urn:microsoft.com/office/officeart/2008/layout/VerticalCurvedList"/>
    <dgm:cxn modelId="{41969469-792C-4D72-A91D-36367520CECE}" type="presParOf" srcId="{981923CD-FB33-40E2-A515-039C6940439C}" destId="{22061249-2F35-4440-BA6E-0B5E26D93857}" srcOrd="0" destOrd="0" presId="urn:microsoft.com/office/officeart/2008/layout/VerticalCurvedList"/>
    <dgm:cxn modelId="{3B7A40C0-E65D-4AD8-9281-008E951F0ED0}" type="presParOf" srcId="{DF4350A5-AB23-4E92-9532-52EE9F22B165}" destId="{F09FC59E-84DE-4F5F-9873-11169CA1F782}" srcOrd="3" destOrd="0" presId="urn:microsoft.com/office/officeart/2008/layout/VerticalCurvedList"/>
    <dgm:cxn modelId="{D0C03333-CD0C-4739-AE9A-DD64FC0E36E8}" type="presParOf" srcId="{DF4350A5-AB23-4E92-9532-52EE9F22B165}" destId="{DD865AB1-0DDE-42C7-88F0-3D50F3383530}" srcOrd="4" destOrd="0" presId="urn:microsoft.com/office/officeart/2008/layout/VerticalCurvedList"/>
    <dgm:cxn modelId="{94620BEA-B6C9-447E-9A90-9C1A26511EAB}" type="presParOf" srcId="{DD865AB1-0DDE-42C7-88F0-3D50F3383530}" destId="{F6BE2658-6DD7-4029-9C2F-DF34F51912FC}" srcOrd="0" destOrd="0" presId="urn:microsoft.com/office/officeart/2008/layout/VerticalCurvedList"/>
    <dgm:cxn modelId="{7A00D4B5-A44E-43F7-B5B4-AD2AD9ADEE7D}" type="presParOf" srcId="{DF4350A5-AB23-4E92-9532-52EE9F22B165}" destId="{305F7541-56E6-4C44-878E-6918EDBBFA03}" srcOrd="5" destOrd="0" presId="urn:microsoft.com/office/officeart/2008/layout/VerticalCurvedList"/>
    <dgm:cxn modelId="{B4B4DCF0-E67B-48A3-B987-7D12D68C3D1E}" type="presParOf" srcId="{DF4350A5-AB23-4E92-9532-52EE9F22B165}" destId="{3D29AFB5-9BFB-4868-AE0D-6F8EFA278F6F}" srcOrd="6" destOrd="0" presId="urn:microsoft.com/office/officeart/2008/layout/VerticalCurvedList"/>
    <dgm:cxn modelId="{0EEDADAF-FFD0-433A-AADA-CDC505D92652}" type="presParOf" srcId="{3D29AFB5-9BFB-4868-AE0D-6F8EFA278F6F}" destId="{90695B0B-F03B-419D-BC1A-E2244ED47FE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8DFDCB-72CC-4774-B9DB-FE8DE8592F49}"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17FBADF1-E62B-4FF0-A880-50D503A42BDD}">
      <dgm:prSet phldrT="[Text]"/>
      <dgm:spPr/>
      <dgm:t>
        <a:bodyPr/>
        <a:lstStyle/>
        <a:p>
          <a:r>
            <a:rPr lang="en-US" dirty="0" smtClean="0"/>
            <a:t>Test cases passes vs. fail</a:t>
          </a:r>
          <a:endParaRPr lang="en-US" dirty="0"/>
        </a:p>
      </dgm:t>
    </dgm:pt>
    <dgm:pt modelId="{E2157359-342E-46FE-95AA-3B059D852146}" type="parTrans" cxnId="{16025CF1-3967-4101-B7B2-5CC5DAA73C2F}">
      <dgm:prSet/>
      <dgm:spPr/>
      <dgm:t>
        <a:bodyPr/>
        <a:lstStyle/>
        <a:p>
          <a:endParaRPr lang="en-US"/>
        </a:p>
      </dgm:t>
    </dgm:pt>
    <dgm:pt modelId="{71B88DE6-8569-43E4-BCF2-B3770C382C66}" type="sibTrans" cxnId="{16025CF1-3967-4101-B7B2-5CC5DAA73C2F}">
      <dgm:prSet/>
      <dgm:spPr/>
      <dgm:t>
        <a:bodyPr/>
        <a:lstStyle/>
        <a:p>
          <a:endParaRPr lang="en-US"/>
        </a:p>
      </dgm:t>
    </dgm:pt>
    <dgm:pt modelId="{BB2EB288-8947-4438-8CEB-DA7630355DCF}">
      <dgm:prSet phldrT="[Text]"/>
      <dgm:spPr/>
      <dgm:t>
        <a:bodyPr/>
        <a:lstStyle/>
        <a:p>
          <a:r>
            <a:rPr lang="en-US" dirty="0" smtClean="0"/>
            <a:t>Bugs found during regression testing</a:t>
          </a:r>
          <a:endParaRPr lang="en-US" dirty="0"/>
        </a:p>
      </dgm:t>
    </dgm:pt>
    <dgm:pt modelId="{FB2138B3-8CA9-48F6-8506-90600978FD03}" type="parTrans" cxnId="{8FA491A4-8FDC-4A25-9084-379BCA53DE4A}">
      <dgm:prSet/>
      <dgm:spPr/>
      <dgm:t>
        <a:bodyPr/>
        <a:lstStyle/>
        <a:p>
          <a:endParaRPr lang="en-US"/>
        </a:p>
      </dgm:t>
    </dgm:pt>
    <dgm:pt modelId="{6401CD20-31EF-4282-87AE-EFC2A3223642}" type="sibTrans" cxnId="{8FA491A4-8FDC-4A25-9084-379BCA53DE4A}">
      <dgm:prSet/>
      <dgm:spPr/>
      <dgm:t>
        <a:bodyPr/>
        <a:lstStyle/>
        <a:p>
          <a:endParaRPr lang="en-US"/>
        </a:p>
      </dgm:t>
    </dgm:pt>
    <dgm:pt modelId="{BF361DE6-7B05-48DC-B8DE-91AFF1350962}" type="pres">
      <dgm:prSet presAssocID="{3F8DFDCB-72CC-4774-B9DB-FE8DE8592F49}" presName="Name0" presStyleCnt="0">
        <dgm:presLayoutVars>
          <dgm:chMax val="7"/>
          <dgm:chPref val="7"/>
          <dgm:dir/>
        </dgm:presLayoutVars>
      </dgm:prSet>
      <dgm:spPr/>
      <dgm:t>
        <a:bodyPr/>
        <a:lstStyle/>
        <a:p>
          <a:endParaRPr lang="en-US"/>
        </a:p>
      </dgm:t>
    </dgm:pt>
    <dgm:pt modelId="{DF4350A5-AB23-4E92-9532-52EE9F22B165}" type="pres">
      <dgm:prSet presAssocID="{3F8DFDCB-72CC-4774-B9DB-FE8DE8592F49}" presName="Name1" presStyleCnt="0"/>
      <dgm:spPr/>
    </dgm:pt>
    <dgm:pt modelId="{07AD67B8-091F-4764-A5A0-8A5B9EDA76A2}" type="pres">
      <dgm:prSet presAssocID="{3F8DFDCB-72CC-4774-B9DB-FE8DE8592F49}" presName="cycle" presStyleCnt="0"/>
      <dgm:spPr/>
    </dgm:pt>
    <dgm:pt modelId="{32A5074D-87A4-4970-BE1E-0D987CC9B721}" type="pres">
      <dgm:prSet presAssocID="{3F8DFDCB-72CC-4774-B9DB-FE8DE8592F49}" presName="srcNode" presStyleLbl="node1" presStyleIdx="0" presStyleCnt="2"/>
      <dgm:spPr/>
    </dgm:pt>
    <dgm:pt modelId="{41030863-0C3C-4890-90F3-D1E00A85D91C}" type="pres">
      <dgm:prSet presAssocID="{3F8DFDCB-72CC-4774-B9DB-FE8DE8592F49}" presName="conn" presStyleLbl="parChTrans1D2" presStyleIdx="0" presStyleCnt="1"/>
      <dgm:spPr/>
      <dgm:t>
        <a:bodyPr/>
        <a:lstStyle/>
        <a:p>
          <a:endParaRPr lang="en-US"/>
        </a:p>
      </dgm:t>
    </dgm:pt>
    <dgm:pt modelId="{092F7BE0-40B7-4DF4-840B-1E44E99AAA6A}" type="pres">
      <dgm:prSet presAssocID="{3F8DFDCB-72CC-4774-B9DB-FE8DE8592F49}" presName="extraNode" presStyleLbl="node1" presStyleIdx="0" presStyleCnt="2"/>
      <dgm:spPr/>
    </dgm:pt>
    <dgm:pt modelId="{2CFBB31C-CC0C-4ED1-A790-8D0ED76AE91E}" type="pres">
      <dgm:prSet presAssocID="{3F8DFDCB-72CC-4774-B9DB-FE8DE8592F49}" presName="dstNode" presStyleLbl="node1" presStyleIdx="0" presStyleCnt="2"/>
      <dgm:spPr/>
    </dgm:pt>
    <dgm:pt modelId="{22DCE191-9D12-49E5-A344-19EF55680A3E}" type="pres">
      <dgm:prSet presAssocID="{17FBADF1-E62B-4FF0-A880-50D503A42BDD}" presName="text_1" presStyleLbl="node1" presStyleIdx="0" presStyleCnt="2">
        <dgm:presLayoutVars>
          <dgm:bulletEnabled val="1"/>
        </dgm:presLayoutVars>
      </dgm:prSet>
      <dgm:spPr/>
      <dgm:t>
        <a:bodyPr/>
        <a:lstStyle/>
        <a:p>
          <a:endParaRPr lang="en-US"/>
        </a:p>
      </dgm:t>
    </dgm:pt>
    <dgm:pt modelId="{4069BD03-9170-4E4A-AA09-B42CBC1B6F57}" type="pres">
      <dgm:prSet presAssocID="{17FBADF1-E62B-4FF0-A880-50D503A42BDD}" presName="accent_1" presStyleCnt="0"/>
      <dgm:spPr/>
    </dgm:pt>
    <dgm:pt modelId="{F6BE2658-6DD7-4029-9C2F-DF34F51912FC}" type="pres">
      <dgm:prSet presAssocID="{17FBADF1-E62B-4FF0-A880-50D503A42BDD}" presName="accentRepeatNode" presStyleLbl="solidFgAcc1" presStyleIdx="0" presStyleCnt="2"/>
      <dgm:spPr/>
    </dgm:pt>
    <dgm:pt modelId="{7B8D8E23-4CD7-40C1-9115-DBF1D98A0A3A}" type="pres">
      <dgm:prSet presAssocID="{BB2EB288-8947-4438-8CEB-DA7630355DCF}" presName="text_2" presStyleLbl="node1" presStyleIdx="1" presStyleCnt="2">
        <dgm:presLayoutVars>
          <dgm:bulletEnabled val="1"/>
        </dgm:presLayoutVars>
      </dgm:prSet>
      <dgm:spPr/>
      <dgm:t>
        <a:bodyPr/>
        <a:lstStyle/>
        <a:p>
          <a:endParaRPr lang="en-US"/>
        </a:p>
      </dgm:t>
    </dgm:pt>
    <dgm:pt modelId="{55027541-884E-47F9-B264-C6D3F6AD31B8}" type="pres">
      <dgm:prSet presAssocID="{BB2EB288-8947-4438-8CEB-DA7630355DCF}" presName="accent_2" presStyleCnt="0"/>
      <dgm:spPr/>
    </dgm:pt>
    <dgm:pt modelId="{90695B0B-F03B-419D-BC1A-E2244ED47FEA}" type="pres">
      <dgm:prSet presAssocID="{BB2EB288-8947-4438-8CEB-DA7630355DCF}" presName="accentRepeatNode" presStyleLbl="solidFgAcc1" presStyleIdx="1" presStyleCnt="2"/>
      <dgm:spPr/>
      <dgm:t>
        <a:bodyPr/>
        <a:lstStyle/>
        <a:p>
          <a:endParaRPr lang="en-US"/>
        </a:p>
      </dgm:t>
    </dgm:pt>
  </dgm:ptLst>
  <dgm:cxnLst>
    <dgm:cxn modelId="{CA130000-CA15-416E-B7B4-D542A1CC39D8}" type="presOf" srcId="{3F8DFDCB-72CC-4774-B9DB-FE8DE8592F49}" destId="{BF361DE6-7B05-48DC-B8DE-91AFF1350962}" srcOrd="0" destOrd="0" presId="urn:microsoft.com/office/officeart/2008/layout/VerticalCurvedList"/>
    <dgm:cxn modelId="{DF3C9936-23B4-4499-8101-69A1B57DB1B9}" type="presOf" srcId="{71B88DE6-8569-43E4-BCF2-B3770C382C66}" destId="{41030863-0C3C-4890-90F3-D1E00A85D91C}" srcOrd="0" destOrd="0" presId="urn:microsoft.com/office/officeart/2008/layout/VerticalCurvedList"/>
    <dgm:cxn modelId="{16025CF1-3967-4101-B7B2-5CC5DAA73C2F}" srcId="{3F8DFDCB-72CC-4774-B9DB-FE8DE8592F49}" destId="{17FBADF1-E62B-4FF0-A880-50D503A42BDD}" srcOrd="0" destOrd="0" parTransId="{E2157359-342E-46FE-95AA-3B059D852146}" sibTransId="{71B88DE6-8569-43E4-BCF2-B3770C382C66}"/>
    <dgm:cxn modelId="{172E273A-EE2E-4B3F-8BDF-FB50743D2192}" type="presOf" srcId="{BB2EB288-8947-4438-8CEB-DA7630355DCF}" destId="{7B8D8E23-4CD7-40C1-9115-DBF1D98A0A3A}" srcOrd="0" destOrd="0" presId="urn:microsoft.com/office/officeart/2008/layout/VerticalCurvedList"/>
    <dgm:cxn modelId="{8FA491A4-8FDC-4A25-9084-379BCA53DE4A}" srcId="{3F8DFDCB-72CC-4774-B9DB-FE8DE8592F49}" destId="{BB2EB288-8947-4438-8CEB-DA7630355DCF}" srcOrd="1" destOrd="0" parTransId="{FB2138B3-8CA9-48F6-8506-90600978FD03}" sibTransId="{6401CD20-31EF-4282-87AE-EFC2A3223642}"/>
    <dgm:cxn modelId="{492677BE-3ED6-4CF1-99ED-003CC0C28C34}" type="presOf" srcId="{17FBADF1-E62B-4FF0-A880-50D503A42BDD}" destId="{22DCE191-9D12-49E5-A344-19EF55680A3E}" srcOrd="0" destOrd="0" presId="urn:microsoft.com/office/officeart/2008/layout/VerticalCurvedList"/>
    <dgm:cxn modelId="{5C5C1B99-00F6-4BEE-BD04-D057F03A7B9F}" type="presParOf" srcId="{BF361DE6-7B05-48DC-B8DE-91AFF1350962}" destId="{DF4350A5-AB23-4E92-9532-52EE9F22B165}" srcOrd="0" destOrd="0" presId="urn:microsoft.com/office/officeart/2008/layout/VerticalCurvedList"/>
    <dgm:cxn modelId="{0BBD3AA1-751C-4F4D-AC8B-053E8D97426E}" type="presParOf" srcId="{DF4350A5-AB23-4E92-9532-52EE9F22B165}" destId="{07AD67B8-091F-4764-A5A0-8A5B9EDA76A2}" srcOrd="0" destOrd="0" presId="urn:microsoft.com/office/officeart/2008/layout/VerticalCurvedList"/>
    <dgm:cxn modelId="{124B7748-472F-484A-A734-B2197DE1383F}" type="presParOf" srcId="{07AD67B8-091F-4764-A5A0-8A5B9EDA76A2}" destId="{32A5074D-87A4-4970-BE1E-0D987CC9B721}" srcOrd="0" destOrd="0" presId="urn:microsoft.com/office/officeart/2008/layout/VerticalCurvedList"/>
    <dgm:cxn modelId="{CF2218A8-841B-4927-8F4F-E8B3257A3EDB}" type="presParOf" srcId="{07AD67B8-091F-4764-A5A0-8A5B9EDA76A2}" destId="{41030863-0C3C-4890-90F3-D1E00A85D91C}" srcOrd="1" destOrd="0" presId="urn:microsoft.com/office/officeart/2008/layout/VerticalCurvedList"/>
    <dgm:cxn modelId="{7A4DA679-08FD-4035-B478-54B7DC8ED0D5}" type="presParOf" srcId="{07AD67B8-091F-4764-A5A0-8A5B9EDA76A2}" destId="{092F7BE0-40B7-4DF4-840B-1E44E99AAA6A}" srcOrd="2" destOrd="0" presId="urn:microsoft.com/office/officeart/2008/layout/VerticalCurvedList"/>
    <dgm:cxn modelId="{5686BC95-97CB-413D-967B-5616B8F46860}" type="presParOf" srcId="{07AD67B8-091F-4764-A5A0-8A5B9EDA76A2}" destId="{2CFBB31C-CC0C-4ED1-A790-8D0ED76AE91E}" srcOrd="3" destOrd="0" presId="urn:microsoft.com/office/officeart/2008/layout/VerticalCurvedList"/>
    <dgm:cxn modelId="{FC3C017E-CCFB-425E-A52B-3C1EDAA99838}" type="presParOf" srcId="{DF4350A5-AB23-4E92-9532-52EE9F22B165}" destId="{22DCE191-9D12-49E5-A344-19EF55680A3E}" srcOrd="1" destOrd="0" presId="urn:microsoft.com/office/officeart/2008/layout/VerticalCurvedList"/>
    <dgm:cxn modelId="{D4DF3B54-9C41-44FC-BBE3-D5AE246FDDB8}" type="presParOf" srcId="{DF4350A5-AB23-4E92-9532-52EE9F22B165}" destId="{4069BD03-9170-4E4A-AA09-B42CBC1B6F57}" srcOrd="2" destOrd="0" presId="urn:microsoft.com/office/officeart/2008/layout/VerticalCurvedList"/>
    <dgm:cxn modelId="{6D82EAEF-BFF6-493C-AA9F-BA57A5E1784A}" type="presParOf" srcId="{4069BD03-9170-4E4A-AA09-B42CBC1B6F57}" destId="{F6BE2658-6DD7-4029-9C2F-DF34F51912FC}" srcOrd="0" destOrd="0" presId="urn:microsoft.com/office/officeart/2008/layout/VerticalCurvedList"/>
    <dgm:cxn modelId="{123DCAEF-D0D1-4638-9E1E-4F71E1FCBA4A}" type="presParOf" srcId="{DF4350A5-AB23-4E92-9532-52EE9F22B165}" destId="{7B8D8E23-4CD7-40C1-9115-DBF1D98A0A3A}" srcOrd="3" destOrd="0" presId="urn:microsoft.com/office/officeart/2008/layout/VerticalCurvedList"/>
    <dgm:cxn modelId="{2791DDAA-4554-4ADF-B64D-AEC394FE1EFA}" type="presParOf" srcId="{DF4350A5-AB23-4E92-9532-52EE9F22B165}" destId="{55027541-884E-47F9-B264-C6D3F6AD31B8}" srcOrd="4" destOrd="0" presId="urn:microsoft.com/office/officeart/2008/layout/VerticalCurvedList"/>
    <dgm:cxn modelId="{9C53275A-5D53-4D4E-8501-FC051B8D76E5}" type="presParOf" srcId="{55027541-884E-47F9-B264-C6D3F6AD31B8}" destId="{90695B0B-F03B-419D-BC1A-E2244ED47FE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A42DA-10D7-4AC6-A373-87BF5B325EA5}">
      <dsp:nvSpPr>
        <dsp:cNvPr id="0" name=""/>
        <dsp:cNvSpPr/>
      </dsp:nvSpPr>
      <dsp:spPr>
        <a:xfrm>
          <a:off x="2817230" y="2781403"/>
          <a:ext cx="2061739" cy="2061739"/>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Target metrics</a:t>
          </a:r>
          <a:endParaRPr lang="en-US" sz="3600" kern="1200" dirty="0"/>
        </a:p>
      </dsp:txBody>
      <dsp:txXfrm>
        <a:off x="3119165" y="3083338"/>
        <a:ext cx="1457869" cy="1457869"/>
      </dsp:txXfrm>
    </dsp:sp>
    <dsp:sp modelId="{3511F961-6BCE-4FA3-A792-2948A239C4C6}">
      <dsp:nvSpPr>
        <dsp:cNvPr id="0" name=""/>
        <dsp:cNvSpPr/>
      </dsp:nvSpPr>
      <dsp:spPr>
        <a:xfrm rot="10800000">
          <a:off x="722386" y="3518475"/>
          <a:ext cx="1979627" cy="58759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9C76B3-699D-49F0-8CF4-0BBF691C02C3}">
      <dsp:nvSpPr>
        <dsp:cNvPr id="0" name=""/>
        <dsp:cNvSpPr/>
      </dsp:nvSpPr>
      <dsp:spPr>
        <a:xfrm>
          <a:off x="777" y="3234986"/>
          <a:ext cx="1443217" cy="115457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Predict</a:t>
          </a:r>
          <a:endParaRPr lang="en-US" sz="1900" kern="1200" dirty="0"/>
        </a:p>
      </dsp:txBody>
      <dsp:txXfrm>
        <a:off x="34593" y="3268802"/>
        <a:ext cx="1375585" cy="1086942"/>
      </dsp:txXfrm>
    </dsp:sp>
    <dsp:sp modelId="{007B7235-06B8-4EB7-BECA-9D1C37AF59D9}">
      <dsp:nvSpPr>
        <dsp:cNvPr id="0" name=""/>
        <dsp:cNvSpPr/>
      </dsp:nvSpPr>
      <dsp:spPr>
        <a:xfrm rot="12960000">
          <a:off x="1130307" y="2263025"/>
          <a:ext cx="1979627" cy="58759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082F3C-6F2E-4135-9596-2BDE18161BB2}">
      <dsp:nvSpPr>
        <dsp:cNvPr id="0" name=""/>
        <dsp:cNvSpPr/>
      </dsp:nvSpPr>
      <dsp:spPr>
        <a:xfrm>
          <a:off x="597735" y="1397738"/>
          <a:ext cx="1443217" cy="115457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Monitor</a:t>
          </a:r>
          <a:endParaRPr lang="en-US" sz="1900" kern="1200" dirty="0"/>
        </a:p>
      </dsp:txBody>
      <dsp:txXfrm>
        <a:off x="631551" y="1431554"/>
        <a:ext cx="1375585" cy="1086942"/>
      </dsp:txXfrm>
    </dsp:sp>
    <dsp:sp modelId="{B3EFAC4E-C769-4749-92BD-473A4456D685}">
      <dsp:nvSpPr>
        <dsp:cNvPr id="0" name=""/>
        <dsp:cNvSpPr/>
      </dsp:nvSpPr>
      <dsp:spPr>
        <a:xfrm rot="15120000">
          <a:off x="2198256" y="1487114"/>
          <a:ext cx="1979627" cy="58759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3CD01B-863F-427E-A6FB-3C85FF6B92C9}">
      <dsp:nvSpPr>
        <dsp:cNvPr id="0" name=""/>
        <dsp:cNvSpPr/>
      </dsp:nvSpPr>
      <dsp:spPr>
        <a:xfrm>
          <a:off x="2160592" y="262256"/>
          <a:ext cx="1443217" cy="115457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Improve</a:t>
          </a:r>
          <a:endParaRPr lang="en-US" sz="1900" kern="1200" dirty="0"/>
        </a:p>
      </dsp:txBody>
      <dsp:txXfrm>
        <a:off x="2194408" y="296072"/>
        <a:ext cx="1375585" cy="1086942"/>
      </dsp:txXfrm>
    </dsp:sp>
    <dsp:sp modelId="{C0916411-B19E-4FAC-81E9-2C4C48CACF10}">
      <dsp:nvSpPr>
        <dsp:cNvPr id="0" name=""/>
        <dsp:cNvSpPr/>
      </dsp:nvSpPr>
      <dsp:spPr>
        <a:xfrm rot="17280000">
          <a:off x="3518315" y="1487114"/>
          <a:ext cx="1979627" cy="58759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4237C3-9AE7-4713-8B54-F229A6C8067D}">
      <dsp:nvSpPr>
        <dsp:cNvPr id="0" name=""/>
        <dsp:cNvSpPr/>
      </dsp:nvSpPr>
      <dsp:spPr>
        <a:xfrm>
          <a:off x="4092389" y="262256"/>
          <a:ext cx="1443217" cy="115457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Explain</a:t>
          </a:r>
          <a:endParaRPr lang="en-US" sz="1900" kern="1200" dirty="0"/>
        </a:p>
      </dsp:txBody>
      <dsp:txXfrm>
        <a:off x="4126205" y="296072"/>
        <a:ext cx="1375585" cy="1086942"/>
      </dsp:txXfrm>
    </dsp:sp>
    <dsp:sp modelId="{3BDDB8E2-5423-4EBB-872F-DE39556FE413}">
      <dsp:nvSpPr>
        <dsp:cNvPr id="0" name=""/>
        <dsp:cNvSpPr/>
      </dsp:nvSpPr>
      <dsp:spPr>
        <a:xfrm rot="19440000">
          <a:off x="4586265" y="2263025"/>
          <a:ext cx="1979627" cy="58759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F2F3FD-6CDC-407B-A68B-342E0AB9C1EA}">
      <dsp:nvSpPr>
        <dsp:cNvPr id="0" name=""/>
        <dsp:cNvSpPr/>
      </dsp:nvSpPr>
      <dsp:spPr>
        <a:xfrm>
          <a:off x="5655246" y="1397738"/>
          <a:ext cx="1443217" cy="115457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Promote Transparency</a:t>
          </a:r>
          <a:endParaRPr lang="en-US" sz="1900" kern="1200" dirty="0"/>
        </a:p>
      </dsp:txBody>
      <dsp:txXfrm>
        <a:off x="5689062" y="1431554"/>
        <a:ext cx="1375585" cy="1086942"/>
      </dsp:txXfrm>
    </dsp:sp>
    <dsp:sp modelId="{F6ACB3ED-B985-47FD-B1B6-EFB839B5875A}">
      <dsp:nvSpPr>
        <dsp:cNvPr id="0" name=""/>
        <dsp:cNvSpPr/>
      </dsp:nvSpPr>
      <dsp:spPr>
        <a:xfrm>
          <a:off x="4994186" y="3518475"/>
          <a:ext cx="1979627" cy="58759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544844-1C2C-4705-ABEB-2D269E096032}">
      <dsp:nvSpPr>
        <dsp:cNvPr id="0" name=""/>
        <dsp:cNvSpPr/>
      </dsp:nvSpPr>
      <dsp:spPr>
        <a:xfrm>
          <a:off x="6252204" y="3234986"/>
          <a:ext cx="1443217" cy="115457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Raise Awareness</a:t>
          </a:r>
          <a:endParaRPr lang="en-US" sz="1900" kern="1200" dirty="0"/>
        </a:p>
      </dsp:txBody>
      <dsp:txXfrm>
        <a:off x="6286020" y="3268802"/>
        <a:ext cx="1375585" cy="10869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4531C-5B92-462A-ADED-BE23B7FA9ADC}">
      <dsp:nvSpPr>
        <dsp:cNvPr id="0" name=""/>
        <dsp:cNvSpPr/>
      </dsp:nvSpPr>
      <dsp:spPr>
        <a:xfrm>
          <a:off x="528000" y="49"/>
          <a:ext cx="5040000" cy="198239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2667000">
            <a:lnSpc>
              <a:spcPct val="90000"/>
            </a:lnSpc>
            <a:spcBef>
              <a:spcPct val="0"/>
            </a:spcBef>
            <a:spcAft>
              <a:spcPct val="35000"/>
            </a:spcAft>
          </a:pPr>
          <a:r>
            <a:rPr lang="en-US" sz="6000" kern="1200" dirty="0" smtClean="0"/>
            <a:t>Manual Testing Coverage</a:t>
          </a:r>
          <a:endParaRPr lang="en-US" sz="6000" kern="1200" dirty="0"/>
        </a:p>
      </dsp:txBody>
      <dsp:txXfrm>
        <a:off x="528000" y="49"/>
        <a:ext cx="5040000" cy="1982390"/>
      </dsp:txXfrm>
    </dsp:sp>
    <dsp:sp modelId="{0191CA9C-F97A-4172-B655-5A6855223887}">
      <dsp:nvSpPr>
        <dsp:cNvPr id="0" name=""/>
        <dsp:cNvSpPr/>
      </dsp:nvSpPr>
      <dsp:spPr>
        <a:xfrm>
          <a:off x="533395" y="2081559"/>
          <a:ext cx="5029208" cy="198239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2667000">
            <a:lnSpc>
              <a:spcPct val="90000"/>
            </a:lnSpc>
            <a:spcBef>
              <a:spcPct val="0"/>
            </a:spcBef>
            <a:spcAft>
              <a:spcPct val="35000"/>
            </a:spcAft>
          </a:pPr>
          <a:r>
            <a:rPr lang="en-US" sz="6000" kern="1200" dirty="0" smtClean="0"/>
            <a:t>Automation Coverage</a:t>
          </a:r>
          <a:endParaRPr lang="en-US" sz="6000" kern="1200" dirty="0"/>
        </a:p>
      </dsp:txBody>
      <dsp:txXfrm>
        <a:off x="533395" y="2081559"/>
        <a:ext cx="5029208" cy="19823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FEBE1-364F-4BA7-9FC3-DA6BBF02C352}">
      <dsp:nvSpPr>
        <dsp:cNvPr id="0" name=""/>
        <dsp:cNvSpPr/>
      </dsp:nvSpPr>
      <dsp:spPr>
        <a:xfrm>
          <a:off x="2753487" y="2650941"/>
          <a:ext cx="2036826" cy="2036826"/>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QA Automation Metrics</a:t>
          </a:r>
          <a:endParaRPr lang="en-US" sz="2200" kern="1200" dirty="0"/>
        </a:p>
      </dsp:txBody>
      <dsp:txXfrm>
        <a:off x="3051773" y="2949227"/>
        <a:ext cx="1440254" cy="1440254"/>
      </dsp:txXfrm>
    </dsp:sp>
    <dsp:sp modelId="{D49BA1BE-4362-48FD-A94B-AC7E520F8D23}">
      <dsp:nvSpPr>
        <dsp:cNvPr id="0" name=""/>
        <dsp:cNvSpPr/>
      </dsp:nvSpPr>
      <dsp:spPr>
        <a:xfrm rot="11700000">
          <a:off x="938433" y="2858357"/>
          <a:ext cx="1780012" cy="58049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62BBA2-FDB4-43F6-B102-38C745FE383C}">
      <dsp:nvSpPr>
        <dsp:cNvPr id="0" name=""/>
        <dsp:cNvSpPr/>
      </dsp:nvSpPr>
      <dsp:spPr>
        <a:xfrm>
          <a:off x="1267" y="2144261"/>
          <a:ext cx="1934984" cy="154798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Total amount of automated test cases </a:t>
          </a:r>
          <a:endParaRPr lang="en-US" sz="2100" kern="1200" dirty="0"/>
        </a:p>
      </dsp:txBody>
      <dsp:txXfrm>
        <a:off x="46606" y="2189600"/>
        <a:ext cx="1844306" cy="1457309"/>
      </dsp:txXfrm>
    </dsp:sp>
    <dsp:sp modelId="{B64D15D5-2F5C-4FFC-BE5A-BCC618CC1495}">
      <dsp:nvSpPr>
        <dsp:cNvPr id="0" name=""/>
        <dsp:cNvSpPr/>
      </dsp:nvSpPr>
      <dsp:spPr>
        <a:xfrm rot="14700000">
          <a:off x="2031577" y="1555598"/>
          <a:ext cx="1780012" cy="58049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8EECBF-2E24-4165-8E87-661EA6DBB0F3}">
      <dsp:nvSpPr>
        <dsp:cNvPr id="0" name=""/>
        <dsp:cNvSpPr/>
      </dsp:nvSpPr>
      <dsp:spPr>
        <a:xfrm>
          <a:off x="1577959" y="265232"/>
          <a:ext cx="1934984" cy="154798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Number of test cases ready to be automated</a:t>
          </a:r>
          <a:endParaRPr lang="en-US" sz="2100" kern="1200" dirty="0"/>
        </a:p>
      </dsp:txBody>
      <dsp:txXfrm>
        <a:off x="1623298" y="310571"/>
        <a:ext cx="1844306" cy="1457309"/>
      </dsp:txXfrm>
    </dsp:sp>
    <dsp:sp modelId="{5DC79AE4-DF6D-42E3-BF8A-5DA308F798AD}">
      <dsp:nvSpPr>
        <dsp:cNvPr id="0" name=""/>
        <dsp:cNvSpPr/>
      </dsp:nvSpPr>
      <dsp:spPr>
        <a:xfrm rot="17700000">
          <a:off x="3732209" y="1555598"/>
          <a:ext cx="1780012" cy="58049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ABE0AB-1FC6-4399-B264-9392CE38D528}">
      <dsp:nvSpPr>
        <dsp:cNvPr id="0" name=""/>
        <dsp:cNvSpPr/>
      </dsp:nvSpPr>
      <dsp:spPr>
        <a:xfrm>
          <a:off x="4030856" y="265232"/>
          <a:ext cx="1934984" cy="154798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Number of defects caught with executions of automation</a:t>
          </a:r>
          <a:endParaRPr lang="en-US" sz="2100" kern="1200" dirty="0"/>
        </a:p>
      </dsp:txBody>
      <dsp:txXfrm>
        <a:off x="4076195" y="310571"/>
        <a:ext cx="1844306" cy="1457309"/>
      </dsp:txXfrm>
    </dsp:sp>
    <dsp:sp modelId="{708A5B3B-B72D-460E-87ED-8361DF1B962C}">
      <dsp:nvSpPr>
        <dsp:cNvPr id="0" name=""/>
        <dsp:cNvSpPr/>
      </dsp:nvSpPr>
      <dsp:spPr>
        <a:xfrm rot="20700000">
          <a:off x="4825353" y="2858357"/>
          <a:ext cx="1780012" cy="58049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2B62A3-C377-4C35-9498-99EE82CA173C}">
      <dsp:nvSpPr>
        <dsp:cNvPr id="0" name=""/>
        <dsp:cNvSpPr/>
      </dsp:nvSpPr>
      <dsp:spPr>
        <a:xfrm>
          <a:off x="5607548" y="2144261"/>
          <a:ext cx="1934984" cy="154798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smtClean="0"/>
            <a:t>How many sprints behind are we? </a:t>
          </a:r>
          <a:endParaRPr lang="en-US" sz="2100" kern="1200" dirty="0"/>
        </a:p>
      </dsp:txBody>
      <dsp:txXfrm>
        <a:off x="5652887" y="2189600"/>
        <a:ext cx="1844306" cy="14573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2362A-E78C-4462-B7D4-51A8640786E1}">
      <dsp:nvSpPr>
        <dsp:cNvPr id="0" name=""/>
        <dsp:cNvSpPr/>
      </dsp:nvSpPr>
      <dsp:spPr>
        <a:xfrm>
          <a:off x="3348" y="923503"/>
          <a:ext cx="2928193" cy="2928193"/>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1148" tIns="29210" rIns="161148" bIns="29210" numCol="1" spcCol="1270" anchor="ctr" anchorCtr="0">
          <a:noAutofit/>
        </a:bodyPr>
        <a:lstStyle/>
        <a:p>
          <a:pPr lvl="0" algn="ctr" defTabSz="1022350">
            <a:lnSpc>
              <a:spcPct val="90000"/>
            </a:lnSpc>
            <a:spcBef>
              <a:spcPct val="0"/>
            </a:spcBef>
            <a:spcAft>
              <a:spcPct val="35000"/>
            </a:spcAft>
          </a:pPr>
          <a:r>
            <a:rPr lang="en-US" sz="2300" kern="1200" dirty="0" smtClean="0"/>
            <a:t>New QA Person</a:t>
          </a:r>
          <a:endParaRPr lang="en-US" sz="2300" kern="1200" dirty="0"/>
        </a:p>
      </dsp:txBody>
      <dsp:txXfrm>
        <a:off x="432172" y="1352327"/>
        <a:ext cx="2070545" cy="2070545"/>
      </dsp:txXfrm>
    </dsp:sp>
    <dsp:sp modelId="{B9F988B4-0335-45D8-A100-1DE744F303AF}">
      <dsp:nvSpPr>
        <dsp:cNvPr id="0" name=""/>
        <dsp:cNvSpPr/>
      </dsp:nvSpPr>
      <dsp:spPr>
        <a:xfrm>
          <a:off x="2345903" y="923503"/>
          <a:ext cx="2928193" cy="2928193"/>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1148" tIns="29210" rIns="161148" bIns="29210" numCol="1" spcCol="1270" anchor="ctr" anchorCtr="0">
          <a:noAutofit/>
        </a:bodyPr>
        <a:lstStyle/>
        <a:p>
          <a:pPr lvl="0" algn="ctr" defTabSz="1022350">
            <a:lnSpc>
              <a:spcPct val="90000"/>
            </a:lnSpc>
            <a:spcBef>
              <a:spcPct val="0"/>
            </a:spcBef>
            <a:spcAft>
              <a:spcPct val="35000"/>
            </a:spcAft>
          </a:pPr>
          <a:r>
            <a:rPr lang="en-US" sz="2300" kern="1200" dirty="0" smtClean="0"/>
            <a:t>Change in seating</a:t>
          </a:r>
          <a:endParaRPr lang="en-US" sz="2300" kern="1200" dirty="0"/>
        </a:p>
      </dsp:txBody>
      <dsp:txXfrm>
        <a:off x="2774727" y="1352327"/>
        <a:ext cx="2070545" cy="2070545"/>
      </dsp:txXfrm>
    </dsp:sp>
    <dsp:sp modelId="{DDF1AD0D-F7EA-4725-B048-58BEFEEACDD2}">
      <dsp:nvSpPr>
        <dsp:cNvPr id="0" name=""/>
        <dsp:cNvSpPr/>
      </dsp:nvSpPr>
      <dsp:spPr>
        <a:xfrm>
          <a:off x="4688458" y="923503"/>
          <a:ext cx="2928193" cy="2928193"/>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1148" tIns="29210" rIns="161148" bIns="29210" numCol="1" spcCol="1270" anchor="ctr" anchorCtr="0">
          <a:noAutofit/>
        </a:bodyPr>
        <a:lstStyle/>
        <a:p>
          <a:pPr lvl="0" algn="ctr" defTabSz="1022350">
            <a:lnSpc>
              <a:spcPct val="90000"/>
            </a:lnSpc>
            <a:spcBef>
              <a:spcPct val="0"/>
            </a:spcBef>
            <a:spcAft>
              <a:spcPct val="35000"/>
            </a:spcAft>
          </a:pPr>
          <a:r>
            <a:rPr lang="en-US" sz="2300" kern="1200" dirty="0" smtClean="0"/>
            <a:t>Change in compensation </a:t>
          </a:r>
          <a:endParaRPr lang="en-US" sz="2300" kern="1200" dirty="0"/>
        </a:p>
      </dsp:txBody>
      <dsp:txXfrm>
        <a:off x="5117282" y="1352327"/>
        <a:ext cx="2070545" cy="20705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2362A-E78C-4462-B7D4-51A8640786E1}">
      <dsp:nvSpPr>
        <dsp:cNvPr id="0" name=""/>
        <dsp:cNvSpPr/>
      </dsp:nvSpPr>
      <dsp:spPr>
        <a:xfrm>
          <a:off x="3315" y="938144"/>
          <a:ext cx="2898911" cy="289891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9537" tIns="29210" rIns="159537" bIns="29210" numCol="1" spcCol="1270" anchor="ctr" anchorCtr="0">
          <a:noAutofit/>
        </a:bodyPr>
        <a:lstStyle/>
        <a:p>
          <a:pPr lvl="0" algn="ctr" defTabSz="1022350">
            <a:lnSpc>
              <a:spcPct val="90000"/>
            </a:lnSpc>
            <a:spcBef>
              <a:spcPct val="0"/>
            </a:spcBef>
            <a:spcAft>
              <a:spcPct val="35000"/>
            </a:spcAft>
          </a:pPr>
          <a:r>
            <a:rPr lang="en-US" sz="2300" kern="1200" dirty="0" smtClean="0"/>
            <a:t>Reduce the Number of hours worked</a:t>
          </a:r>
          <a:endParaRPr lang="en-US" sz="2300" kern="1200" dirty="0"/>
        </a:p>
      </dsp:txBody>
      <dsp:txXfrm>
        <a:off x="427851" y="1362680"/>
        <a:ext cx="2049839" cy="2049839"/>
      </dsp:txXfrm>
    </dsp:sp>
    <dsp:sp modelId="{B9F988B4-0335-45D8-A100-1DE744F303AF}">
      <dsp:nvSpPr>
        <dsp:cNvPr id="0" name=""/>
        <dsp:cNvSpPr/>
      </dsp:nvSpPr>
      <dsp:spPr>
        <a:xfrm>
          <a:off x="2322444" y="938144"/>
          <a:ext cx="2898911" cy="289891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9537" tIns="29210" rIns="159537" bIns="29210" numCol="1" spcCol="1270" anchor="ctr" anchorCtr="0">
          <a:noAutofit/>
        </a:bodyPr>
        <a:lstStyle/>
        <a:p>
          <a:pPr lvl="0" algn="ctr" defTabSz="1022350">
            <a:lnSpc>
              <a:spcPct val="90000"/>
            </a:lnSpc>
            <a:spcBef>
              <a:spcPct val="0"/>
            </a:spcBef>
            <a:spcAft>
              <a:spcPct val="35000"/>
            </a:spcAft>
          </a:pPr>
          <a:r>
            <a:rPr lang="en-US" sz="2300" kern="1200" dirty="0" smtClean="0"/>
            <a:t>Increase the Number of bugs found</a:t>
          </a:r>
          <a:endParaRPr lang="en-US" sz="2300" kern="1200" dirty="0"/>
        </a:p>
      </dsp:txBody>
      <dsp:txXfrm>
        <a:off x="2746980" y="1362680"/>
        <a:ext cx="2049839" cy="2049839"/>
      </dsp:txXfrm>
    </dsp:sp>
    <dsp:sp modelId="{DDF1AD0D-F7EA-4725-B048-58BEFEEACDD2}">
      <dsp:nvSpPr>
        <dsp:cNvPr id="0" name=""/>
        <dsp:cNvSpPr/>
      </dsp:nvSpPr>
      <dsp:spPr>
        <a:xfrm>
          <a:off x="4641573" y="938144"/>
          <a:ext cx="2898911" cy="289891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9537" tIns="29210" rIns="159537" bIns="29210" numCol="1" spcCol="1270" anchor="ctr" anchorCtr="0">
          <a:noAutofit/>
        </a:bodyPr>
        <a:lstStyle/>
        <a:p>
          <a:pPr lvl="0" algn="ctr" defTabSz="1022350">
            <a:lnSpc>
              <a:spcPct val="90000"/>
            </a:lnSpc>
            <a:spcBef>
              <a:spcPct val="0"/>
            </a:spcBef>
            <a:spcAft>
              <a:spcPct val="35000"/>
            </a:spcAft>
          </a:pPr>
          <a:r>
            <a:rPr lang="en-US" sz="2300" kern="1200" dirty="0" smtClean="0"/>
            <a:t>Reduce the Number of </a:t>
          </a:r>
          <a:r>
            <a:rPr lang="en-US" sz="2300" kern="1200" dirty="0" smtClean="0"/>
            <a:t>post prod issues introduced</a:t>
          </a:r>
          <a:endParaRPr lang="en-US" sz="2300" kern="1200" dirty="0"/>
        </a:p>
      </dsp:txBody>
      <dsp:txXfrm>
        <a:off x="5066109" y="1362680"/>
        <a:ext cx="2049839" cy="20498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2362A-E78C-4462-B7D4-51A8640786E1}">
      <dsp:nvSpPr>
        <dsp:cNvPr id="0" name=""/>
        <dsp:cNvSpPr/>
      </dsp:nvSpPr>
      <dsp:spPr>
        <a:xfrm>
          <a:off x="3315" y="938144"/>
          <a:ext cx="2898911" cy="289891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9537" tIns="29210" rIns="159537" bIns="29210" numCol="1" spcCol="1270" anchor="ctr" anchorCtr="0">
          <a:noAutofit/>
        </a:bodyPr>
        <a:lstStyle/>
        <a:p>
          <a:pPr lvl="0" algn="ctr" defTabSz="1022350">
            <a:lnSpc>
              <a:spcPct val="90000"/>
            </a:lnSpc>
            <a:spcBef>
              <a:spcPct val="0"/>
            </a:spcBef>
            <a:spcAft>
              <a:spcPct val="35000"/>
            </a:spcAft>
          </a:pPr>
          <a:r>
            <a:rPr lang="en-US" sz="2300" kern="1200" dirty="0" smtClean="0"/>
            <a:t>Reduce the Number of hours worked</a:t>
          </a:r>
          <a:endParaRPr lang="en-US" sz="2300" kern="1200" dirty="0"/>
        </a:p>
      </dsp:txBody>
      <dsp:txXfrm>
        <a:off x="427851" y="1362680"/>
        <a:ext cx="2049839" cy="2049839"/>
      </dsp:txXfrm>
    </dsp:sp>
    <dsp:sp modelId="{B9F988B4-0335-45D8-A100-1DE744F303AF}">
      <dsp:nvSpPr>
        <dsp:cNvPr id="0" name=""/>
        <dsp:cNvSpPr/>
      </dsp:nvSpPr>
      <dsp:spPr>
        <a:xfrm>
          <a:off x="2322444" y="938144"/>
          <a:ext cx="2898911" cy="289891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9537" tIns="29210" rIns="159537" bIns="29210" numCol="1" spcCol="1270" anchor="ctr" anchorCtr="0">
          <a:noAutofit/>
        </a:bodyPr>
        <a:lstStyle/>
        <a:p>
          <a:pPr lvl="0" algn="ctr" defTabSz="1022350">
            <a:lnSpc>
              <a:spcPct val="90000"/>
            </a:lnSpc>
            <a:spcBef>
              <a:spcPct val="0"/>
            </a:spcBef>
            <a:spcAft>
              <a:spcPct val="35000"/>
            </a:spcAft>
          </a:pPr>
          <a:r>
            <a:rPr lang="en-US" sz="2300" kern="1200" dirty="0" smtClean="0"/>
            <a:t>Increase the Number of bugs found</a:t>
          </a:r>
          <a:endParaRPr lang="en-US" sz="2300" kern="1200" dirty="0"/>
        </a:p>
      </dsp:txBody>
      <dsp:txXfrm>
        <a:off x="2746980" y="1362680"/>
        <a:ext cx="2049839" cy="2049839"/>
      </dsp:txXfrm>
    </dsp:sp>
    <dsp:sp modelId="{DDF1AD0D-F7EA-4725-B048-58BEFEEACDD2}">
      <dsp:nvSpPr>
        <dsp:cNvPr id="0" name=""/>
        <dsp:cNvSpPr/>
      </dsp:nvSpPr>
      <dsp:spPr>
        <a:xfrm>
          <a:off x="4641573" y="938144"/>
          <a:ext cx="2898911" cy="289891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9537" tIns="29210" rIns="159537" bIns="29210" numCol="1" spcCol="1270" anchor="ctr" anchorCtr="0">
          <a:noAutofit/>
        </a:bodyPr>
        <a:lstStyle/>
        <a:p>
          <a:pPr lvl="0" algn="ctr" defTabSz="1022350">
            <a:lnSpc>
              <a:spcPct val="90000"/>
            </a:lnSpc>
            <a:spcBef>
              <a:spcPct val="0"/>
            </a:spcBef>
            <a:spcAft>
              <a:spcPct val="35000"/>
            </a:spcAft>
          </a:pPr>
          <a:r>
            <a:rPr lang="en-US" sz="2300" kern="1200" dirty="0" smtClean="0"/>
            <a:t>Reduce the Number of defects introduced</a:t>
          </a:r>
          <a:endParaRPr lang="en-US" sz="2300" kern="1200" dirty="0"/>
        </a:p>
      </dsp:txBody>
      <dsp:txXfrm>
        <a:off x="5066109" y="1362680"/>
        <a:ext cx="2049839" cy="20498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38D53-BE08-4250-B269-04D390E000FD}">
      <dsp:nvSpPr>
        <dsp:cNvPr id="0" name=""/>
        <dsp:cNvSpPr/>
      </dsp:nvSpPr>
      <dsp:spPr>
        <a:xfrm>
          <a:off x="2926079" y="427"/>
          <a:ext cx="4389120" cy="1668735"/>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smtClean="0"/>
            <a:t>Number/percentage per team/person – support tickets – over period of time.</a:t>
          </a:r>
          <a:endParaRPr lang="en-US" sz="1600" kern="1200" dirty="0"/>
        </a:p>
      </dsp:txBody>
      <dsp:txXfrm>
        <a:off x="2926079" y="209019"/>
        <a:ext cx="3763344" cy="1251551"/>
      </dsp:txXfrm>
    </dsp:sp>
    <dsp:sp modelId="{81BCEBF5-0BA3-485E-8E2B-1F483CA1B5C5}">
      <dsp:nvSpPr>
        <dsp:cNvPr id="0" name=""/>
        <dsp:cNvSpPr/>
      </dsp:nvSpPr>
      <dsp:spPr>
        <a:xfrm>
          <a:off x="0" y="427"/>
          <a:ext cx="2926080" cy="166873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Post-production issues incurred</a:t>
          </a:r>
          <a:endParaRPr lang="en-US" sz="3200" kern="1200" dirty="0"/>
        </a:p>
      </dsp:txBody>
      <dsp:txXfrm>
        <a:off x="81461" y="81888"/>
        <a:ext cx="2763158" cy="1505813"/>
      </dsp:txXfrm>
    </dsp:sp>
    <dsp:sp modelId="{072DCB5B-ED08-40D0-85C8-004C88B3DA1D}">
      <dsp:nvSpPr>
        <dsp:cNvPr id="0" name=""/>
        <dsp:cNvSpPr/>
      </dsp:nvSpPr>
      <dsp:spPr>
        <a:xfrm>
          <a:off x="2926079" y="1836036"/>
          <a:ext cx="4389120" cy="1668735"/>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Omniture, </a:t>
          </a:r>
          <a:r>
            <a:rPr lang="en-US" sz="1600" kern="1200" dirty="0" err="1" smtClean="0"/>
            <a:t>Splunk</a:t>
          </a:r>
          <a:r>
            <a:rPr lang="en-US" sz="1600" kern="1200" dirty="0" smtClean="0"/>
            <a:t>, Google Analytics</a:t>
          </a:r>
          <a:endParaRPr lang="en-US" sz="1600" kern="1200" dirty="0"/>
        </a:p>
        <a:p>
          <a:pPr marL="171450" lvl="1" indent="-171450" algn="l" defTabSz="711200">
            <a:lnSpc>
              <a:spcPct val="90000"/>
            </a:lnSpc>
            <a:spcBef>
              <a:spcPct val="0"/>
            </a:spcBef>
            <a:spcAft>
              <a:spcPct val="15000"/>
            </a:spcAft>
            <a:buChar char="••"/>
          </a:pPr>
          <a:r>
            <a:rPr lang="en-US" sz="1600" kern="1200" dirty="0" smtClean="0"/>
            <a:t>Created to end test cases based on real customer metrics</a:t>
          </a:r>
          <a:endParaRPr lang="en-US" sz="1600" kern="1200" dirty="0"/>
        </a:p>
        <a:p>
          <a:pPr marL="171450" lvl="1" indent="-171450" algn="l" defTabSz="711200">
            <a:lnSpc>
              <a:spcPct val="90000"/>
            </a:lnSpc>
            <a:spcBef>
              <a:spcPct val="0"/>
            </a:spcBef>
            <a:spcAft>
              <a:spcPct val="15000"/>
            </a:spcAft>
            <a:buChar char="••"/>
          </a:pPr>
          <a:r>
            <a:rPr lang="en-US" sz="1600" kern="1200" dirty="0" smtClean="0"/>
            <a:t>Choose the mobile devices, browsers we test based on real customer metrics</a:t>
          </a:r>
          <a:endParaRPr lang="en-US" sz="1600" kern="1200" dirty="0"/>
        </a:p>
      </dsp:txBody>
      <dsp:txXfrm>
        <a:off x="2926079" y="2044628"/>
        <a:ext cx="3763344" cy="1251551"/>
      </dsp:txXfrm>
    </dsp:sp>
    <dsp:sp modelId="{84BD0584-E3B0-4BF4-8183-0334F286E9DA}">
      <dsp:nvSpPr>
        <dsp:cNvPr id="0" name=""/>
        <dsp:cNvSpPr/>
      </dsp:nvSpPr>
      <dsp:spPr>
        <a:xfrm>
          <a:off x="0" y="1836036"/>
          <a:ext cx="2926080" cy="166873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What my team needs to be testing</a:t>
          </a:r>
          <a:endParaRPr lang="en-US" sz="3200" kern="1200" dirty="0"/>
        </a:p>
      </dsp:txBody>
      <dsp:txXfrm>
        <a:off x="81461" y="1917497"/>
        <a:ext cx="2763158" cy="15058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38D53-BE08-4250-B269-04D390E000FD}">
      <dsp:nvSpPr>
        <dsp:cNvPr id="0" name=""/>
        <dsp:cNvSpPr/>
      </dsp:nvSpPr>
      <dsp:spPr>
        <a:xfrm>
          <a:off x="2926079" y="437"/>
          <a:ext cx="4389120" cy="1705012"/>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kern="1200" dirty="0" smtClean="0"/>
            <a:t>To develop/test stories and post production issues that go into each sprint, compare them to Dev and QA hours available</a:t>
          </a:r>
          <a:endParaRPr lang="en-US" sz="1700" kern="1200" dirty="0"/>
        </a:p>
      </dsp:txBody>
      <dsp:txXfrm>
        <a:off x="2926079" y="213564"/>
        <a:ext cx="3749741" cy="1278759"/>
      </dsp:txXfrm>
    </dsp:sp>
    <dsp:sp modelId="{81BCEBF5-0BA3-485E-8E2B-1F483CA1B5C5}">
      <dsp:nvSpPr>
        <dsp:cNvPr id="0" name=""/>
        <dsp:cNvSpPr/>
      </dsp:nvSpPr>
      <dsp:spPr>
        <a:xfrm>
          <a:off x="0" y="437"/>
          <a:ext cx="2926080" cy="170501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Hours required</a:t>
          </a:r>
          <a:endParaRPr lang="en-US" sz="3500" kern="1200" dirty="0"/>
        </a:p>
      </dsp:txBody>
      <dsp:txXfrm>
        <a:off x="83232" y="83669"/>
        <a:ext cx="2759616" cy="1538548"/>
      </dsp:txXfrm>
    </dsp:sp>
    <dsp:sp modelId="{072DCB5B-ED08-40D0-85C8-004C88B3DA1D}">
      <dsp:nvSpPr>
        <dsp:cNvPr id="0" name=""/>
        <dsp:cNvSpPr/>
      </dsp:nvSpPr>
      <dsp:spPr>
        <a:xfrm>
          <a:off x="2926079" y="1875950"/>
          <a:ext cx="4389120" cy="1705012"/>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kern="1200" dirty="0" smtClean="0"/>
            <a:t>Priority/urgency of stories that go into production</a:t>
          </a:r>
          <a:endParaRPr lang="en-US" sz="1700" kern="1200" dirty="0"/>
        </a:p>
      </dsp:txBody>
      <dsp:txXfrm>
        <a:off x="2926079" y="2089077"/>
        <a:ext cx="3749741" cy="1278759"/>
      </dsp:txXfrm>
    </dsp:sp>
    <dsp:sp modelId="{84BD0584-E3B0-4BF4-8183-0334F286E9DA}">
      <dsp:nvSpPr>
        <dsp:cNvPr id="0" name=""/>
        <dsp:cNvSpPr/>
      </dsp:nvSpPr>
      <dsp:spPr>
        <a:xfrm>
          <a:off x="0" y="1875950"/>
          <a:ext cx="2926080" cy="170501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Percentage of emergencies</a:t>
          </a:r>
          <a:endParaRPr lang="en-US" sz="3500" kern="1200" dirty="0"/>
        </a:p>
      </dsp:txBody>
      <dsp:txXfrm>
        <a:off x="83232" y="1959182"/>
        <a:ext cx="2759616" cy="15385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38D53-BE08-4250-B269-04D390E000FD}">
      <dsp:nvSpPr>
        <dsp:cNvPr id="0" name=""/>
        <dsp:cNvSpPr/>
      </dsp:nvSpPr>
      <dsp:spPr>
        <a:xfrm>
          <a:off x="2926079" y="0"/>
          <a:ext cx="4389120" cy="1119187"/>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Monitor chart (story hours, vs. </a:t>
          </a:r>
          <a:r>
            <a:rPr lang="en-US" sz="2400" kern="1200" dirty="0" err="1" smtClean="0"/>
            <a:t>dev</a:t>
          </a:r>
          <a:r>
            <a:rPr lang="en-US" sz="2400" kern="1200" dirty="0" smtClean="0"/>
            <a:t> hours)</a:t>
          </a:r>
          <a:endParaRPr lang="en-US" sz="2400" kern="1200" dirty="0"/>
        </a:p>
      </dsp:txBody>
      <dsp:txXfrm>
        <a:off x="2926079" y="139898"/>
        <a:ext cx="3969425" cy="839391"/>
      </dsp:txXfrm>
    </dsp:sp>
    <dsp:sp modelId="{81BCEBF5-0BA3-485E-8E2B-1F483CA1B5C5}">
      <dsp:nvSpPr>
        <dsp:cNvPr id="0" name=""/>
        <dsp:cNvSpPr/>
      </dsp:nvSpPr>
      <dsp:spPr>
        <a:xfrm>
          <a:off x="0" y="0"/>
          <a:ext cx="2926080" cy="111918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Burn Down</a:t>
          </a:r>
          <a:endParaRPr lang="en-US" sz="3100" kern="1200" dirty="0"/>
        </a:p>
      </dsp:txBody>
      <dsp:txXfrm>
        <a:off x="54634" y="54634"/>
        <a:ext cx="2816812" cy="1009919"/>
      </dsp:txXfrm>
    </dsp:sp>
    <dsp:sp modelId="{BA3783ED-7FEB-43F1-9701-2503745A583C}">
      <dsp:nvSpPr>
        <dsp:cNvPr id="0" name=""/>
        <dsp:cNvSpPr/>
      </dsp:nvSpPr>
      <dsp:spPr>
        <a:xfrm>
          <a:off x="2926079" y="1231106"/>
          <a:ext cx="4389120" cy="1119187"/>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Understand of the </a:t>
          </a:r>
          <a:r>
            <a:rPr lang="en-US" sz="2400" kern="1200" dirty="0" err="1" smtClean="0"/>
            <a:t>dev</a:t>
          </a:r>
          <a:r>
            <a:rPr lang="en-US" sz="2400" kern="1200" dirty="0" smtClean="0"/>
            <a:t> team</a:t>
          </a:r>
          <a:endParaRPr lang="en-US" sz="2400" kern="1200" dirty="0"/>
        </a:p>
      </dsp:txBody>
      <dsp:txXfrm>
        <a:off x="2926079" y="1371004"/>
        <a:ext cx="3969425" cy="839391"/>
      </dsp:txXfrm>
    </dsp:sp>
    <dsp:sp modelId="{098768C1-C8E3-4399-A122-DFDC6411E701}">
      <dsp:nvSpPr>
        <dsp:cNvPr id="0" name=""/>
        <dsp:cNvSpPr/>
      </dsp:nvSpPr>
      <dsp:spPr>
        <a:xfrm>
          <a:off x="0" y="1231106"/>
          <a:ext cx="2926080" cy="111918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Velocity</a:t>
          </a:r>
          <a:endParaRPr lang="en-US" sz="3100" kern="1200" dirty="0"/>
        </a:p>
      </dsp:txBody>
      <dsp:txXfrm>
        <a:off x="54634" y="1285740"/>
        <a:ext cx="2816812" cy="1009919"/>
      </dsp:txXfrm>
    </dsp:sp>
    <dsp:sp modelId="{B01C70B2-77E8-41A8-B4AC-6D6CD621E93E}">
      <dsp:nvSpPr>
        <dsp:cNvPr id="0" name=""/>
        <dsp:cNvSpPr/>
      </dsp:nvSpPr>
      <dsp:spPr>
        <a:xfrm>
          <a:off x="2926079" y="2462212"/>
          <a:ext cx="4389120" cy="1119187"/>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Understand what’s coming</a:t>
          </a:r>
          <a:endParaRPr lang="en-US" sz="2400" kern="1200" dirty="0"/>
        </a:p>
      </dsp:txBody>
      <dsp:txXfrm>
        <a:off x="2926079" y="2602110"/>
        <a:ext cx="3969425" cy="839391"/>
      </dsp:txXfrm>
    </dsp:sp>
    <dsp:sp modelId="{8008718D-EAB5-4816-ACC9-E5B549D31704}">
      <dsp:nvSpPr>
        <dsp:cNvPr id="0" name=""/>
        <dsp:cNvSpPr/>
      </dsp:nvSpPr>
      <dsp:spPr>
        <a:xfrm>
          <a:off x="0" y="2462212"/>
          <a:ext cx="2926080" cy="111918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Coming Down the Line</a:t>
          </a:r>
          <a:endParaRPr lang="en-US" sz="3100" kern="1200" dirty="0"/>
        </a:p>
      </dsp:txBody>
      <dsp:txXfrm>
        <a:off x="54634" y="2516846"/>
        <a:ext cx="2816812" cy="100991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38D53-BE08-4250-B269-04D390E000FD}">
      <dsp:nvSpPr>
        <dsp:cNvPr id="0" name=""/>
        <dsp:cNvSpPr/>
      </dsp:nvSpPr>
      <dsp:spPr>
        <a:xfrm>
          <a:off x="2926079" y="0"/>
          <a:ext cx="4389120" cy="1119187"/>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Number/percentage of stories, bugs that have unit tests</a:t>
          </a:r>
          <a:endParaRPr lang="en-US" sz="2000" kern="1200" dirty="0"/>
        </a:p>
      </dsp:txBody>
      <dsp:txXfrm>
        <a:off x="2926079" y="139898"/>
        <a:ext cx="3969425" cy="839391"/>
      </dsp:txXfrm>
    </dsp:sp>
    <dsp:sp modelId="{81BCEBF5-0BA3-485E-8E2B-1F483CA1B5C5}">
      <dsp:nvSpPr>
        <dsp:cNvPr id="0" name=""/>
        <dsp:cNvSpPr/>
      </dsp:nvSpPr>
      <dsp:spPr>
        <a:xfrm>
          <a:off x="0" y="0"/>
          <a:ext cx="2926080" cy="111918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Unit Tests</a:t>
          </a:r>
          <a:endParaRPr lang="en-US" sz="3300" kern="1200" dirty="0"/>
        </a:p>
      </dsp:txBody>
      <dsp:txXfrm>
        <a:off x="54634" y="54634"/>
        <a:ext cx="2816812" cy="1009919"/>
      </dsp:txXfrm>
    </dsp:sp>
    <dsp:sp modelId="{BA3783ED-7FEB-43F1-9701-2503745A583C}">
      <dsp:nvSpPr>
        <dsp:cNvPr id="0" name=""/>
        <dsp:cNvSpPr/>
      </dsp:nvSpPr>
      <dsp:spPr>
        <a:xfrm>
          <a:off x="2926079" y="1231106"/>
          <a:ext cx="4389120" cy="1119187"/>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Unit test coverage</a:t>
          </a:r>
          <a:endParaRPr lang="en-US" sz="2000" kern="1200" dirty="0"/>
        </a:p>
      </dsp:txBody>
      <dsp:txXfrm>
        <a:off x="2926079" y="1371004"/>
        <a:ext cx="3969425" cy="839391"/>
      </dsp:txXfrm>
    </dsp:sp>
    <dsp:sp modelId="{098768C1-C8E3-4399-A122-DFDC6411E701}">
      <dsp:nvSpPr>
        <dsp:cNvPr id="0" name=""/>
        <dsp:cNvSpPr/>
      </dsp:nvSpPr>
      <dsp:spPr>
        <a:xfrm>
          <a:off x="0" y="1231106"/>
          <a:ext cx="2926080" cy="111918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Coverage</a:t>
          </a:r>
          <a:endParaRPr lang="en-US" sz="3300" kern="1200" dirty="0"/>
        </a:p>
      </dsp:txBody>
      <dsp:txXfrm>
        <a:off x="54634" y="1285740"/>
        <a:ext cx="2816812" cy="1009919"/>
      </dsp:txXfrm>
    </dsp:sp>
    <dsp:sp modelId="{B01C70B2-77E8-41A8-B4AC-6D6CD621E93E}">
      <dsp:nvSpPr>
        <dsp:cNvPr id="0" name=""/>
        <dsp:cNvSpPr/>
      </dsp:nvSpPr>
      <dsp:spPr>
        <a:xfrm>
          <a:off x="2926079" y="2462212"/>
          <a:ext cx="4389120" cy="1119187"/>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Number/percentage of stories, bugs that have been peer reviewed</a:t>
          </a:r>
          <a:endParaRPr lang="en-US" sz="2000" kern="1200" dirty="0"/>
        </a:p>
      </dsp:txBody>
      <dsp:txXfrm>
        <a:off x="2926079" y="2602110"/>
        <a:ext cx="3969425" cy="839391"/>
      </dsp:txXfrm>
    </dsp:sp>
    <dsp:sp modelId="{8008718D-EAB5-4816-ACC9-E5B549D31704}">
      <dsp:nvSpPr>
        <dsp:cNvPr id="0" name=""/>
        <dsp:cNvSpPr/>
      </dsp:nvSpPr>
      <dsp:spPr>
        <a:xfrm>
          <a:off x="0" y="2462212"/>
          <a:ext cx="2926080" cy="111918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Peer Reviewed</a:t>
          </a:r>
          <a:endParaRPr lang="en-US" sz="3300" kern="1200" dirty="0"/>
        </a:p>
      </dsp:txBody>
      <dsp:txXfrm>
        <a:off x="54634" y="2516846"/>
        <a:ext cx="2816812" cy="100991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C4EE3-6CD9-4C8B-8BF9-4C41C1A0C073}">
      <dsp:nvSpPr>
        <dsp:cNvPr id="0" name=""/>
        <dsp:cNvSpPr/>
      </dsp:nvSpPr>
      <dsp:spPr>
        <a:xfrm>
          <a:off x="2411" y="1571515"/>
          <a:ext cx="2937420" cy="1174968"/>
        </a:xfrm>
        <a:prstGeom prst="chevron">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t>Growing/Reducing Backlog</a:t>
          </a:r>
          <a:endParaRPr lang="en-US" sz="1600" b="1" kern="1200" dirty="0"/>
        </a:p>
      </dsp:txBody>
      <dsp:txXfrm>
        <a:off x="589895" y="1571515"/>
        <a:ext cx="1762452" cy="1174968"/>
      </dsp:txXfrm>
    </dsp:sp>
    <dsp:sp modelId="{083DDECE-A212-4E21-B7DC-BF18A36038C4}">
      <dsp:nvSpPr>
        <dsp:cNvPr id="0" name=""/>
        <dsp:cNvSpPr/>
      </dsp:nvSpPr>
      <dsp:spPr>
        <a:xfrm>
          <a:off x="2646089" y="1571515"/>
          <a:ext cx="2937420" cy="1174968"/>
        </a:xfrm>
        <a:prstGeom prst="chevron">
          <a:avLst/>
        </a:prstGeom>
        <a:solidFill>
          <a:schemeClr val="accent3">
            <a:shade val="50000"/>
            <a:hueOff val="-106003"/>
            <a:satOff val="-26166"/>
            <a:lumOff val="336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t>Velocity</a:t>
          </a:r>
          <a:endParaRPr lang="en-US" sz="1600" b="1" kern="1200" dirty="0"/>
        </a:p>
      </dsp:txBody>
      <dsp:txXfrm>
        <a:off x="3233573" y="1571515"/>
        <a:ext cx="1762452" cy="1174968"/>
      </dsp:txXfrm>
    </dsp:sp>
    <dsp:sp modelId="{BD95E3C8-B7B2-42B5-A30F-8335A8F7DEA1}">
      <dsp:nvSpPr>
        <dsp:cNvPr id="0" name=""/>
        <dsp:cNvSpPr/>
      </dsp:nvSpPr>
      <dsp:spPr>
        <a:xfrm>
          <a:off x="5289768" y="1571515"/>
          <a:ext cx="2937420" cy="1174968"/>
        </a:xfrm>
        <a:prstGeom prst="chevron">
          <a:avLst/>
        </a:prstGeom>
        <a:solidFill>
          <a:schemeClr val="accent3">
            <a:shade val="50000"/>
            <a:hueOff val="-106003"/>
            <a:satOff val="-26166"/>
            <a:lumOff val="336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t>Feedback</a:t>
          </a:r>
          <a:endParaRPr lang="en-US" sz="1600" b="1" kern="1200" dirty="0"/>
        </a:p>
      </dsp:txBody>
      <dsp:txXfrm>
        <a:off x="5877252" y="1571515"/>
        <a:ext cx="1762452" cy="1174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61F83-6FF3-4442-8CCB-F33D037DD21C}">
      <dsp:nvSpPr>
        <dsp:cNvPr id="0" name=""/>
        <dsp:cNvSpPr/>
      </dsp:nvSpPr>
      <dsp:spPr>
        <a:xfrm>
          <a:off x="802499" y="471"/>
          <a:ext cx="2501428" cy="150085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QA Department</a:t>
          </a:r>
          <a:endParaRPr lang="en-US" sz="3000" kern="1200" dirty="0"/>
        </a:p>
      </dsp:txBody>
      <dsp:txXfrm>
        <a:off x="802499" y="471"/>
        <a:ext cx="2501428" cy="1500857"/>
      </dsp:txXfrm>
    </dsp:sp>
    <dsp:sp modelId="{B964504F-6A01-4F4C-8B9B-7174577C99FF}">
      <dsp:nvSpPr>
        <dsp:cNvPr id="0" name=""/>
        <dsp:cNvSpPr/>
      </dsp:nvSpPr>
      <dsp:spPr>
        <a:xfrm>
          <a:off x="3554071" y="471"/>
          <a:ext cx="2501428" cy="150085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Product Teams</a:t>
          </a:r>
          <a:endParaRPr lang="en-US" sz="3000" kern="1200" dirty="0"/>
        </a:p>
      </dsp:txBody>
      <dsp:txXfrm>
        <a:off x="3554071" y="471"/>
        <a:ext cx="2501428" cy="1500857"/>
      </dsp:txXfrm>
    </dsp:sp>
    <dsp:sp modelId="{144A17DA-0828-422C-97E2-5D32DC2C32C5}">
      <dsp:nvSpPr>
        <dsp:cNvPr id="0" name=""/>
        <dsp:cNvSpPr/>
      </dsp:nvSpPr>
      <dsp:spPr>
        <a:xfrm>
          <a:off x="802499" y="1751471"/>
          <a:ext cx="2501428" cy="150085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Other Departments</a:t>
          </a:r>
          <a:endParaRPr lang="en-US" sz="3000" kern="1200" dirty="0"/>
        </a:p>
      </dsp:txBody>
      <dsp:txXfrm>
        <a:off x="802499" y="1751471"/>
        <a:ext cx="2501428" cy="1500857"/>
      </dsp:txXfrm>
    </dsp:sp>
    <dsp:sp modelId="{472ADF6E-BE20-4B46-BACA-9ACE3751190A}">
      <dsp:nvSpPr>
        <dsp:cNvPr id="0" name=""/>
        <dsp:cNvSpPr/>
      </dsp:nvSpPr>
      <dsp:spPr>
        <a:xfrm>
          <a:off x="3554071" y="1751471"/>
          <a:ext cx="2501428" cy="150085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Upper Management</a:t>
          </a:r>
          <a:endParaRPr lang="en-US" sz="3000" kern="1200" dirty="0"/>
        </a:p>
      </dsp:txBody>
      <dsp:txXfrm>
        <a:off x="3554071" y="1751471"/>
        <a:ext cx="2501428" cy="1500857"/>
      </dsp:txXfrm>
    </dsp:sp>
    <dsp:sp modelId="{1C919FD9-C215-42D8-8B0C-D23464E70F7F}">
      <dsp:nvSpPr>
        <dsp:cNvPr id="0" name=""/>
        <dsp:cNvSpPr/>
      </dsp:nvSpPr>
      <dsp:spPr>
        <a:xfrm>
          <a:off x="2178285" y="3502471"/>
          <a:ext cx="2501428" cy="150085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Boards, Shareholders, Audits</a:t>
          </a:r>
          <a:endParaRPr lang="en-US" sz="3000" kern="1200" dirty="0"/>
        </a:p>
      </dsp:txBody>
      <dsp:txXfrm>
        <a:off x="2178285" y="3502471"/>
        <a:ext cx="2501428" cy="150085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470A1-0687-4128-9B1B-8CE603BF9DA9}">
      <dsp:nvSpPr>
        <dsp:cNvPr id="0" name=""/>
        <dsp:cNvSpPr/>
      </dsp:nvSpPr>
      <dsp:spPr>
        <a:xfrm>
          <a:off x="744" y="145603"/>
          <a:ext cx="2902148" cy="17412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Number of stories completed</a:t>
          </a:r>
          <a:endParaRPr lang="en-US" sz="3100" kern="1200" dirty="0"/>
        </a:p>
      </dsp:txBody>
      <dsp:txXfrm>
        <a:off x="744" y="145603"/>
        <a:ext cx="2902148" cy="1741289"/>
      </dsp:txXfrm>
    </dsp:sp>
    <dsp:sp modelId="{28AC859F-75FF-43F0-B354-FD7D8F3B8060}">
      <dsp:nvSpPr>
        <dsp:cNvPr id="0" name=""/>
        <dsp:cNvSpPr/>
      </dsp:nvSpPr>
      <dsp:spPr>
        <a:xfrm>
          <a:off x="3193107" y="145603"/>
          <a:ext cx="2902148" cy="17412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Number of bugs opened vs. closed</a:t>
          </a:r>
          <a:endParaRPr lang="en-US" sz="3100" kern="1200" dirty="0"/>
        </a:p>
      </dsp:txBody>
      <dsp:txXfrm>
        <a:off x="3193107" y="145603"/>
        <a:ext cx="2902148" cy="1741289"/>
      </dsp:txXfrm>
    </dsp:sp>
    <dsp:sp modelId="{A5AC1389-9D21-466A-AAF5-E95DCFD953A2}">
      <dsp:nvSpPr>
        <dsp:cNvPr id="0" name=""/>
        <dsp:cNvSpPr/>
      </dsp:nvSpPr>
      <dsp:spPr>
        <a:xfrm>
          <a:off x="744" y="2177107"/>
          <a:ext cx="2902148" cy="17412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Number of bugs willingly introduced</a:t>
          </a:r>
          <a:endParaRPr lang="en-US" sz="3100" kern="1200" dirty="0"/>
        </a:p>
      </dsp:txBody>
      <dsp:txXfrm>
        <a:off x="744" y="2177107"/>
        <a:ext cx="2902148" cy="1741289"/>
      </dsp:txXfrm>
    </dsp:sp>
    <dsp:sp modelId="{A3DDFBE7-2676-485A-AF50-23200B7F37D0}">
      <dsp:nvSpPr>
        <dsp:cNvPr id="0" name=""/>
        <dsp:cNvSpPr/>
      </dsp:nvSpPr>
      <dsp:spPr>
        <a:xfrm>
          <a:off x="3193107" y="2177107"/>
          <a:ext cx="2902148" cy="17412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Backlog growth/attrition</a:t>
          </a:r>
          <a:endParaRPr lang="en-US" sz="3100" kern="1200" dirty="0"/>
        </a:p>
      </dsp:txBody>
      <dsp:txXfrm>
        <a:off x="3193107" y="2177107"/>
        <a:ext cx="2902148" cy="174128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B1CA7-F3DC-4A44-999B-40B4B1AB0373}">
      <dsp:nvSpPr>
        <dsp:cNvPr id="0" name=""/>
        <dsp:cNvSpPr/>
      </dsp:nvSpPr>
      <dsp:spPr>
        <a:xfrm>
          <a:off x="1371" y="1326501"/>
          <a:ext cx="1817396" cy="1817396"/>
        </a:xfrm>
        <a:prstGeom prst="ellipse">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 Time to Develop (Dev + QA)</a:t>
          </a:r>
          <a:endParaRPr lang="en-US" sz="1800" b="1" kern="1200" dirty="0"/>
        </a:p>
      </dsp:txBody>
      <dsp:txXfrm>
        <a:off x="267522" y="1592652"/>
        <a:ext cx="1285094" cy="1285094"/>
      </dsp:txXfrm>
    </dsp:sp>
    <dsp:sp modelId="{A1002B27-F00E-4C9D-BE5F-FD70FC24515A}">
      <dsp:nvSpPr>
        <dsp:cNvPr id="0" name=""/>
        <dsp:cNvSpPr/>
      </dsp:nvSpPr>
      <dsp:spPr>
        <a:xfrm>
          <a:off x="1966339" y="1708155"/>
          <a:ext cx="1054089" cy="1054089"/>
        </a:xfrm>
        <a:prstGeom prst="mathPlus">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106058" y="2111239"/>
        <a:ext cx="774651" cy="247921"/>
      </dsp:txXfrm>
    </dsp:sp>
    <dsp:sp modelId="{5F23B5D3-BB4C-4305-AF1C-794A2BA2C95D}">
      <dsp:nvSpPr>
        <dsp:cNvPr id="0" name=""/>
        <dsp:cNvSpPr/>
      </dsp:nvSpPr>
      <dsp:spPr>
        <a:xfrm>
          <a:off x="3168001" y="1326501"/>
          <a:ext cx="1817396" cy="1817396"/>
        </a:xfrm>
        <a:prstGeom prst="ellipse">
          <a:avLst/>
        </a:prstGeom>
        <a:solidFill>
          <a:schemeClr val="accent3">
            <a:shade val="50000"/>
            <a:hueOff val="-106003"/>
            <a:satOff val="-26166"/>
            <a:lumOff val="336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Amortized software cost</a:t>
          </a:r>
          <a:endParaRPr lang="en-US" sz="1800" b="1" kern="1200" dirty="0"/>
        </a:p>
      </dsp:txBody>
      <dsp:txXfrm>
        <a:off x="3434152" y="1592652"/>
        <a:ext cx="1285094" cy="1285094"/>
      </dsp:txXfrm>
    </dsp:sp>
    <dsp:sp modelId="{AF93D498-E4E6-4BB1-A838-1D3F4D5B51AC}">
      <dsp:nvSpPr>
        <dsp:cNvPr id="0" name=""/>
        <dsp:cNvSpPr/>
      </dsp:nvSpPr>
      <dsp:spPr>
        <a:xfrm>
          <a:off x="5132970" y="1708155"/>
          <a:ext cx="1054089" cy="1054089"/>
        </a:xfrm>
        <a:prstGeom prst="mathEqual">
          <a:avLst/>
        </a:prstGeom>
        <a:solidFill>
          <a:schemeClr val="accent3">
            <a:shade val="90000"/>
            <a:hueOff val="-162975"/>
            <a:satOff val="-37109"/>
            <a:lumOff val="450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272689" y="1925297"/>
        <a:ext cx="774651" cy="619805"/>
      </dsp:txXfrm>
    </dsp:sp>
    <dsp:sp modelId="{B013821D-E68C-49AE-8C44-A388B1599DB2}">
      <dsp:nvSpPr>
        <dsp:cNvPr id="0" name=""/>
        <dsp:cNvSpPr/>
      </dsp:nvSpPr>
      <dsp:spPr>
        <a:xfrm>
          <a:off x="6334632" y="1326501"/>
          <a:ext cx="1817396" cy="1817396"/>
        </a:xfrm>
        <a:prstGeom prst="ellipse">
          <a:avLst/>
        </a:prstGeom>
        <a:solidFill>
          <a:schemeClr val="accent3">
            <a:shade val="50000"/>
            <a:hueOff val="-106003"/>
            <a:satOff val="-26166"/>
            <a:lumOff val="336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Prioritization</a:t>
          </a:r>
          <a:endParaRPr lang="en-US" sz="1800" b="1" kern="1200" dirty="0"/>
        </a:p>
      </dsp:txBody>
      <dsp:txXfrm>
        <a:off x="6600783" y="1592652"/>
        <a:ext cx="1285094" cy="128509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D94E-9999-40A1-A766-53E2E9B68751}">
      <dsp:nvSpPr>
        <dsp:cNvPr id="0" name=""/>
        <dsp:cNvSpPr/>
      </dsp:nvSpPr>
      <dsp:spPr>
        <a:xfrm>
          <a:off x="542924" y="0"/>
          <a:ext cx="6153150" cy="439420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7155B4-7C8F-42CA-A343-0FDFC8973892}">
      <dsp:nvSpPr>
        <dsp:cNvPr id="0" name=""/>
        <dsp:cNvSpPr/>
      </dsp:nvSpPr>
      <dsp:spPr>
        <a:xfrm>
          <a:off x="7776" y="1318260"/>
          <a:ext cx="2330053" cy="17576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Need clearly defined SDLC</a:t>
          </a:r>
          <a:endParaRPr lang="en-US" sz="2700" kern="1200" dirty="0"/>
        </a:p>
      </dsp:txBody>
      <dsp:txXfrm>
        <a:off x="93579" y="1404063"/>
        <a:ext cx="2158447" cy="1586074"/>
      </dsp:txXfrm>
    </dsp:sp>
    <dsp:sp modelId="{7F7FE493-E2D6-43FC-A3AB-D6C6925DA74E}">
      <dsp:nvSpPr>
        <dsp:cNvPr id="0" name=""/>
        <dsp:cNvSpPr/>
      </dsp:nvSpPr>
      <dsp:spPr>
        <a:xfrm>
          <a:off x="2454473" y="1318260"/>
          <a:ext cx="2330053" cy="17576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Need tool that allows reporting</a:t>
          </a:r>
          <a:endParaRPr lang="en-US" sz="2700" kern="1200" dirty="0"/>
        </a:p>
      </dsp:txBody>
      <dsp:txXfrm>
        <a:off x="2540276" y="1404063"/>
        <a:ext cx="2158447" cy="1586074"/>
      </dsp:txXfrm>
    </dsp:sp>
    <dsp:sp modelId="{EEEA2620-2D10-4DF8-BD53-0F6431C0C75C}">
      <dsp:nvSpPr>
        <dsp:cNvPr id="0" name=""/>
        <dsp:cNvSpPr/>
      </dsp:nvSpPr>
      <dsp:spPr>
        <a:xfrm>
          <a:off x="4901170" y="1318260"/>
          <a:ext cx="2330053" cy="17576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Metrics are subject to interpretation</a:t>
          </a:r>
          <a:endParaRPr lang="en-US" sz="2700" kern="1200" dirty="0"/>
        </a:p>
      </dsp:txBody>
      <dsp:txXfrm>
        <a:off x="4986973" y="1404063"/>
        <a:ext cx="2158447" cy="1586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69248-9BA0-4567-96CF-01950309FAA8}">
      <dsp:nvSpPr>
        <dsp:cNvPr id="0" name=""/>
        <dsp:cNvSpPr/>
      </dsp:nvSpPr>
      <dsp:spPr>
        <a:xfrm>
          <a:off x="1456043" y="2440"/>
          <a:ext cx="4936512" cy="117395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lvl="0" algn="ctr" defTabSz="1955800">
            <a:lnSpc>
              <a:spcPct val="90000"/>
            </a:lnSpc>
            <a:spcBef>
              <a:spcPct val="0"/>
            </a:spcBef>
            <a:spcAft>
              <a:spcPct val="35000"/>
            </a:spcAft>
          </a:pPr>
          <a:r>
            <a:rPr lang="en-US" sz="4400" kern="1200" dirty="0" smtClean="0"/>
            <a:t>1 Dimension </a:t>
          </a:r>
          <a:r>
            <a:rPr lang="en-US" sz="4400" kern="1200" dirty="0" smtClean="0"/>
            <a:t>Metrics </a:t>
          </a:r>
          <a:endParaRPr lang="en-US" sz="4400" kern="1200" dirty="0"/>
        </a:p>
      </dsp:txBody>
      <dsp:txXfrm>
        <a:off x="1456043" y="2440"/>
        <a:ext cx="4936512" cy="1173956"/>
      </dsp:txXfrm>
    </dsp:sp>
    <dsp:sp modelId="{9B40C060-CB9F-4E92-943D-C9690F2FBE5D}">
      <dsp:nvSpPr>
        <dsp:cNvPr id="0" name=""/>
        <dsp:cNvSpPr/>
      </dsp:nvSpPr>
      <dsp:spPr>
        <a:xfrm>
          <a:off x="1320029" y="1235094"/>
          <a:ext cx="5208540" cy="117395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lvl="0" algn="ctr" defTabSz="1955800">
            <a:lnSpc>
              <a:spcPct val="90000"/>
            </a:lnSpc>
            <a:spcBef>
              <a:spcPct val="0"/>
            </a:spcBef>
            <a:spcAft>
              <a:spcPct val="35000"/>
            </a:spcAft>
          </a:pPr>
          <a:r>
            <a:rPr lang="en-US" sz="4400" kern="1200" dirty="0" smtClean="0"/>
            <a:t>2 Dimensions </a:t>
          </a:r>
          <a:r>
            <a:rPr lang="en-US" sz="4400" kern="1200" dirty="0" smtClean="0"/>
            <a:t>Metrics</a:t>
          </a:r>
          <a:endParaRPr lang="en-US" sz="4400" kern="1200" dirty="0"/>
        </a:p>
      </dsp:txBody>
      <dsp:txXfrm>
        <a:off x="1320029" y="1235094"/>
        <a:ext cx="5208540" cy="1173956"/>
      </dsp:txXfrm>
    </dsp:sp>
    <dsp:sp modelId="{AB22C6B2-6326-4772-A4C6-E274F6DD5940}">
      <dsp:nvSpPr>
        <dsp:cNvPr id="0" name=""/>
        <dsp:cNvSpPr/>
      </dsp:nvSpPr>
      <dsp:spPr>
        <a:xfrm>
          <a:off x="1320029" y="2467748"/>
          <a:ext cx="5208540" cy="117395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lvl="0" algn="ctr" defTabSz="1955800">
            <a:lnSpc>
              <a:spcPct val="90000"/>
            </a:lnSpc>
            <a:spcBef>
              <a:spcPct val="0"/>
            </a:spcBef>
            <a:spcAft>
              <a:spcPct val="35000"/>
            </a:spcAft>
          </a:pPr>
          <a:r>
            <a:rPr lang="en-US" sz="4400" kern="1200" dirty="0" smtClean="0"/>
            <a:t>3 Dimensions </a:t>
          </a:r>
          <a:r>
            <a:rPr lang="en-US" sz="4400" kern="1200" dirty="0" smtClean="0"/>
            <a:t>Metrics</a:t>
          </a:r>
          <a:endParaRPr lang="en-US" sz="4400" kern="1200" dirty="0"/>
        </a:p>
      </dsp:txBody>
      <dsp:txXfrm>
        <a:off x="1320029" y="2467748"/>
        <a:ext cx="5208540" cy="1173956"/>
      </dsp:txXfrm>
    </dsp:sp>
    <dsp:sp modelId="{81E25936-1A56-4345-B3C3-9E99AC731B77}">
      <dsp:nvSpPr>
        <dsp:cNvPr id="0" name=""/>
        <dsp:cNvSpPr/>
      </dsp:nvSpPr>
      <dsp:spPr>
        <a:xfrm>
          <a:off x="1320029" y="3700402"/>
          <a:ext cx="5208540" cy="117395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lvl="0" algn="ctr" defTabSz="1955800">
            <a:lnSpc>
              <a:spcPct val="90000"/>
            </a:lnSpc>
            <a:spcBef>
              <a:spcPct val="0"/>
            </a:spcBef>
            <a:spcAft>
              <a:spcPct val="35000"/>
            </a:spcAft>
          </a:pPr>
          <a:r>
            <a:rPr lang="en-US" sz="4400" kern="1200" dirty="0" smtClean="0"/>
            <a:t>4 Dimensions </a:t>
          </a:r>
          <a:r>
            <a:rPr lang="en-US" sz="4400" kern="1200" dirty="0" smtClean="0"/>
            <a:t>Metrics</a:t>
          </a:r>
          <a:endParaRPr lang="en-US" sz="4400" kern="1200" dirty="0"/>
        </a:p>
      </dsp:txBody>
      <dsp:txXfrm>
        <a:off x="1320029" y="3700402"/>
        <a:ext cx="5208540" cy="1173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AF704-3DDC-4785-B13E-52B05050344C}">
      <dsp:nvSpPr>
        <dsp:cNvPr id="0" name=""/>
        <dsp:cNvSpPr/>
      </dsp:nvSpPr>
      <dsp:spPr>
        <a:xfrm>
          <a:off x="1203000" y="880"/>
          <a:ext cx="3690000" cy="581173"/>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kern="1200" dirty="0" smtClean="0"/>
            <a:t>Way they are collected</a:t>
          </a:r>
          <a:endParaRPr lang="en-US" sz="3000" kern="1200" dirty="0"/>
        </a:p>
      </dsp:txBody>
      <dsp:txXfrm>
        <a:off x="1203000" y="880"/>
        <a:ext cx="3690000" cy="581173"/>
      </dsp:txXfrm>
    </dsp:sp>
    <dsp:sp modelId="{79B9F7A5-8BAD-4A2D-8C1E-96551029F43E}">
      <dsp:nvSpPr>
        <dsp:cNvPr id="0" name=""/>
        <dsp:cNvSpPr/>
      </dsp:nvSpPr>
      <dsp:spPr>
        <a:xfrm>
          <a:off x="1563000" y="611113"/>
          <a:ext cx="2970000" cy="581173"/>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kern="1200" dirty="0" smtClean="0"/>
            <a:t>What is measured</a:t>
          </a:r>
          <a:endParaRPr lang="en-US" sz="3000" kern="1200" dirty="0"/>
        </a:p>
      </dsp:txBody>
      <dsp:txXfrm>
        <a:off x="1563000" y="611113"/>
        <a:ext cx="2970000" cy="581173"/>
      </dsp:txXfrm>
    </dsp:sp>
    <dsp:sp modelId="{46AD1E16-660D-440A-BE2C-262FF1EF24DF}">
      <dsp:nvSpPr>
        <dsp:cNvPr id="0" name=""/>
        <dsp:cNvSpPr/>
      </dsp:nvSpPr>
      <dsp:spPr>
        <a:xfrm>
          <a:off x="1428000" y="1221345"/>
          <a:ext cx="3240000" cy="581173"/>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kern="1200" dirty="0" smtClean="0"/>
            <a:t>The stories they tell</a:t>
          </a:r>
          <a:endParaRPr lang="en-US" sz="3000" kern="1200" dirty="0"/>
        </a:p>
      </dsp:txBody>
      <dsp:txXfrm>
        <a:off x="1428000" y="1221345"/>
        <a:ext cx="3240000" cy="5811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07A99-5292-47DF-8167-903C6991EF25}">
      <dsp:nvSpPr>
        <dsp:cNvPr id="0" name=""/>
        <dsp:cNvSpPr/>
      </dsp:nvSpPr>
      <dsp:spPr>
        <a:xfrm>
          <a:off x="-5341500" y="-817996"/>
          <a:ext cx="6360393" cy="6360393"/>
        </a:xfrm>
        <a:prstGeom prst="blockArc">
          <a:avLst>
            <a:gd name="adj1" fmla="val 18900000"/>
            <a:gd name="adj2" fmla="val 2700000"/>
            <a:gd name="adj3" fmla="val 34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EDED1-E2F1-4749-B5C3-BD0E3F57948C}">
      <dsp:nvSpPr>
        <dsp:cNvPr id="0" name=""/>
        <dsp:cNvSpPr/>
      </dsp:nvSpPr>
      <dsp:spPr>
        <a:xfrm>
          <a:off x="533437" y="363211"/>
          <a:ext cx="5877946" cy="72680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899"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t>Creating new test cases</a:t>
          </a:r>
          <a:endParaRPr lang="en-US" sz="3600" kern="1200" dirty="0"/>
        </a:p>
      </dsp:txBody>
      <dsp:txXfrm>
        <a:off x="533437" y="363211"/>
        <a:ext cx="5877946" cy="726801"/>
      </dsp:txXfrm>
    </dsp:sp>
    <dsp:sp modelId="{A757B315-4232-4309-83D7-71AE7CE7A17A}">
      <dsp:nvSpPr>
        <dsp:cNvPr id="0" name=""/>
        <dsp:cNvSpPr/>
      </dsp:nvSpPr>
      <dsp:spPr>
        <a:xfrm>
          <a:off x="79185" y="272361"/>
          <a:ext cx="908502" cy="90850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7717E8-D40B-460A-AD14-5B8E702FF4B9}">
      <dsp:nvSpPr>
        <dsp:cNvPr id="0" name=""/>
        <dsp:cNvSpPr/>
      </dsp:nvSpPr>
      <dsp:spPr>
        <a:xfrm>
          <a:off x="950129" y="1453603"/>
          <a:ext cx="5461253" cy="72680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899"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t>Maintaining test cases</a:t>
          </a:r>
          <a:endParaRPr lang="en-US" sz="3600" kern="1200" dirty="0"/>
        </a:p>
      </dsp:txBody>
      <dsp:txXfrm>
        <a:off x="950129" y="1453603"/>
        <a:ext cx="5461253" cy="726801"/>
      </dsp:txXfrm>
    </dsp:sp>
    <dsp:sp modelId="{B67CB544-4D16-4CEB-9FE1-38CC71CFC2AC}">
      <dsp:nvSpPr>
        <dsp:cNvPr id="0" name=""/>
        <dsp:cNvSpPr/>
      </dsp:nvSpPr>
      <dsp:spPr>
        <a:xfrm>
          <a:off x="495878" y="1362753"/>
          <a:ext cx="908502" cy="90850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A7F2F4-3FFC-468A-9A4C-FB537121F88C}">
      <dsp:nvSpPr>
        <dsp:cNvPr id="0" name=""/>
        <dsp:cNvSpPr/>
      </dsp:nvSpPr>
      <dsp:spPr>
        <a:xfrm>
          <a:off x="950129" y="2543994"/>
          <a:ext cx="5461253" cy="72680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899"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Feature testing, running regression, exploratory testing</a:t>
          </a:r>
          <a:endParaRPr lang="en-US" sz="2800" kern="1200" dirty="0"/>
        </a:p>
      </dsp:txBody>
      <dsp:txXfrm>
        <a:off x="950129" y="2543994"/>
        <a:ext cx="5461253" cy="726801"/>
      </dsp:txXfrm>
    </dsp:sp>
    <dsp:sp modelId="{B64C8891-132F-4CF1-8C8B-4A30A84D1AA4}">
      <dsp:nvSpPr>
        <dsp:cNvPr id="0" name=""/>
        <dsp:cNvSpPr/>
      </dsp:nvSpPr>
      <dsp:spPr>
        <a:xfrm>
          <a:off x="495878" y="2453144"/>
          <a:ext cx="908502" cy="90850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6D02C1-DF73-448D-8B74-82C3247F8A48}">
      <dsp:nvSpPr>
        <dsp:cNvPr id="0" name=""/>
        <dsp:cNvSpPr/>
      </dsp:nvSpPr>
      <dsp:spPr>
        <a:xfrm>
          <a:off x="533437" y="3634386"/>
          <a:ext cx="5877946" cy="72680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899" tIns="96520" rIns="96520" bIns="96520" numCol="1" spcCol="1270" anchor="ctr" anchorCtr="0">
          <a:noAutofit/>
        </a:bodyPr>
        <a:lstStyle/>
        <a:p>
          <a:pPr lvl="0" algn="l" defTabSz="1689100">
            <a:lnSpc>
              <a:spcPct val="90000"/>
            </a:lnSpc>
            <a:spcBef>
              <a:spcPct val="0"/>
            </a:spcBef>
            <a:spcAft>
              <a:spcPct val="35000"/>
            </a:spcAft>
          </a:pPr>
          <a:r>
            <a:rPr lang="en-US" sz="3800" kern="1200" dirty="0" smtClean="0"/>
            <a:t>Other tasks</a:t>
          </a:r>
          <a:endParaRPr lang="en-US" sz="3800" kern="1200" dirty="0"/>
        </a:p>
      </dsp:txBody>
      <dsp:txXfrm>
        <a:off x="533437" y="3634386"/>
        <a:ext cx="5877946" cy="726801"/>
      </dsp:txXfrm>
    </dsp:sp>
    <dsp:sp modelId="{941F2D98-4BC5-441E-A44C-9495C8400ECE}">
      <dsp:nvSpPr>
        <dsp:cNvPr id="0" name=""/>
        <dsp:cNvSpPr/>
      </dsp:nvSpPr>
      <dsp:spPr>
        <a:xfrm>
          <a:off x="79185" y="3543536"/>
          <a:ext cx="908502" cy="90850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07A99-5292-47DF-8167-903C6991EF25}">
      <dsp:nvSpPr>
        <dsp:cNvPr id="0" name=""/>
        <dsp:cNvSpPr/>
      </dsp:nvSpPr>
      <dsp:spPr>
        <a:xfrm>
          <a:off x="-5341500" y="-817996"/>
          <a:ext cx="6360393" cy="6360393"/>
        </a:xfrm>
        <a:prstGeom prst="blockArc">
          <a:avLst>
            <a:gd name="adj1" fmla="val 18900000"/>
            <a:gd name="adj2" fmla="val 2700000"/>
            <a:gd name="adj3" fmla="val 34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EDED1-E2F1-4749-B5C3-BD0E3F57948C}">
      <dsp:nvSpPr>
        <dsp:cNvPr id="0" name=""/>
        <dsp:cNvSpPr/>
      </dsp:nvSpPr>
      <dsp:spPr>
        <a:xfrm>
          <a:off x="533437" y="363211"/>
          <a:ext cx="5877946" cy="72680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899" tIns="96520" rIns="96520" bIns="96520" numCol="1" spcCol="1270" anchor="ctr" anchorCtr="0">
          <a:noAutofit/>
        </a:bodyPr>
        <a:lstStyle/>
        <a:p>
          <a:pPr lvl="0" algn="l" defTabSz="1689100">
            <a:lnSpc>
              <a:spcPct val="90000"/>
            </a:lnSpc>
            <a:spcBef>
              <a:spcPct val="0"/>
            </a:spcBef>
            <a:spcAft>
              <a:spcPct val="35000"/>
            </a:spcAft>
          </a:pPr>
          <a:r>
            <a:rPr lang="en-US" sz="3800" kern="1200" dirty="0" smtClean="0"/>
            <a:t>Automating new tests</a:t>
          </a:r>
          <a:endParaRPr lang="en-US" sz="3800" kern="1200" dirty="0"/>
        </a:p>
      </dsp:txBody>
      <dsp:txXfrm>
        <a:off x="533437" y="363211"/>
        <a:ext cx="5877946" cy="726801"/>
      </dsp:txXfrm>
    </dsp:sp>
    <dsp:sp modelId="{A757B315-4232-4309-83D7-71AE7CE7A17A}">
      <dsp:nvSpPr>
        <dsp:cNvPr id="0" name=""/>
        <dsp:cNvSpPr/>
      </dsp:nvSpPr>
      <dsp:spPr>
        <a:xfrm>
          <a:off x="79185" y="272361"/>
          <a:ext cx="908502" cy="90850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7717E8-D40B-460A-AD14-5B8E702FF4B9}">
      <dsp:nvSpPr>
        <dsp:cNvPr id="0" name=""/>
        <dsp:cNvSpPr/>
      </dsp:nvSpPr>
      <dsp:spPr>
        <a:xfrm>
          <a:off x="950129" y="1453603"/>
          <a:ext cx="5461253" cy="72680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899" tIns="96520" rIns="96520" bIns="96520" numCol="1" spcCol="1270" anchor="ctr" anchorCtr="0">
          <a:noAutofit/>
        </a:bodyPr>
        <a:lstStyle/>
        <a:p>
          <a:pPr lvl="0" algn="l" defTabSz="1689100">
            <a:lnSpc>
              <a:spcPct val="90000"/>
            </a:lnSpc>
            <a:spcBef>
              <a:spcPct val="0"/>
            </a:spcBef>
            <a:spcAft>
              <a:spcPct val="35000"/>
            </a:spcAft>
          </a:pPr>
          <a:r>
            <a:rPr lang="en-US" sz="3800" kern="1200" dirty="0" smtClean="0"/>
            <a:t>Maintaining test cases</a:t>
          </a:r>
          <a:endParaRPr lang="en-US" sz="3800" kern="1200" dirty="0"/>
        </a:p>
      </dsp:txBody>
      <dsp:txXfrm>
        <a:off x="950129" y="1453603"/>
        <a:ext cx="5461253" cy="726801"/>
      </dsp:txXfrm>
    </dsp:sp>
    <dsp:sp modelId="{B67CB544-4D16-4CEB-9FE1-38CC71CFC2AC}">
      <dsp:nvSpPr>
        <dsp:cNvPr id="0" name=""/>
        <dsp:cNvSpPr/>
      </dsp:nvSpPr>
      <dsp:spPr>
        <a:xfrm>
          <a:off x="495878" y="1362753"/>
          <a:ext cx="908502" cy="90850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A7F2F4-3FFC-468A-9A4C-FB537121F88C}">
      <dsp:nvSpPr>
        <dsp:cNvPr id="0" name=""/>
        <dsp:cNvSpPr/>
      </dsp:nvSpPr>
      <dsp:spPr>
        <a:xfrm>
          <a:off x="950129" y="2543994"/>
          <a:ext cx="5461253" cy="72680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899" tIns="96520" rIns="96520" bIns="96520" numCol="1" spcCol="1270" anchor="ctr" anchorCtr="0">
          <a:noAutofit/>
        </a:bodyPr>
        <a:lstStyle/>
        <a:p>
          <a:pPr lvl="0" algn="l" defTabSz="1689100">
            <a:lnSpc>
              <a:spcPct val="90000"/>
            </a:lnSpc>
            <a:spcBef>
              <a:spcPct val="0"/>
            </a:spcBef>
            <a:spcAft>
              <a:spcPct val="35000"/>
            </a:spcAft>
          </a:pPr>
          <a:r>
            <a:rPr lang="en-US" sz="3800" kern="1200" dirty="0" smtClean="0"/>
            <a:t>Running test cases</a:t>
          </a:r>
          <a:endParaRPr lang="en-US" sz="3800" kern="1200" dirty="0"/>
        </a:p>
      </dsp:txBody>
      <dsp:txXfrm>
        <a:off x="950129" y="2543994"/>
        <a:ext cx="5461253" cy="726801"/>
      </dsp:txXfrm>
    </dsp:sp>
    <dsp:sp modelId="{B64C8891-132F-4CF1-8C8B-4A30A84D1AA4}">
      <dsp:nvSpPr>
        <dsp:cNvPr id="0" name=""/>
        <dsp:cNvSpPr/>
      </dsp:nvSpPr>
      <dsp:spPr>
        <a:xfrm>
          <a:off x="495878" y="2453144"/>
          <a:ext cx="908502" cy="90850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6D02C1-DF73-448D-8B74-82C3247F8A48}">
      <dsp:nvSpPr>
        <dsp:cNvPr id="0" name=""/>
        <dsp:cNvSpPr/>
      </dsp:nvSpPr>
      <dsp:spPr>
        <a:xfrm>
          <a:off x="533437" y="3634386"/>
          <a:ext cx="5877946" cy="72680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899" tIns="96520" rIns="96520" bIns="96520" numCol="1" spcCol="1270" anchor="ctr" anchorCtr="0">
          <a:noAutofit/>
        </a:bodyPr>
        <a:lstStyle/>
        <a:p>
          <a:pPr lvl="0" algn="l" defTabSz="1689100">
            <a:lnSpc>
              <a:spcPct val="90000"/>
            </a:lnSpc>
            <a:spcBef>
              <a:spcPct val="0"/>
            </a:spcBef>
            <a:spcAft>
              <a:spcPct val="35000"/>
            </a:spcAft>
          </a:pPr>
          <a:r>
            <a:rPr lang="en-US" sz="3800" kern="1200" dirty="0" smtClean="0"/>
            <a:t>Other tasks</a:t>
          </a:r>
          <a:endParaRPr lang="en-US" sz="3800" kern="1200" dirty="0"/>
        </a:p>
      </dsp:txBody>
      <dsp:txXfrm>
        <a:off x="533437" y="3634386"/>
        <a:ext cx="5877946" cy="726801"/>
      </dsp:txXfrm>
    </dsp:sp>
    <dsp:sp modelId="{941F2D98-4BC5-441E-A44C-9495C8400ECE}">
      <dsp:nvSpPr>
        <dsp:cNvPr id="0" name=""/>
        <dsp:cNvSpPr/>
      </dsp:nvSpPr>
      <dsp:spPr>
        <a:xfrm>
          <a:off x="79185" y="3543536"/>
          <a:ext cx="908502" cy="90850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30863-0C3C-4890-90F3-D1E00A85D91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4AF785-D25E-4C18-A38A-7B6BEE16A886}">
      <dsp:nvSpPr>
        <dsp:cNvPr id="0" name=""/>
        <dsp:cNvSpPr/>
      </dsp:nvSpPr>
      <dsp:spPr>
        <a:xfrm>
          <a:off x="564979" y="406400"/>
          <a:ext cx="5475833" cy="8128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Stories verified</a:t>
          </a:r>
          <a:endParaRPr lang="en-US" sz="2700" kern="1200" dirty="0"/>
        </a:p>
      </dsp:txBody>
      <dsp:txXfrm>
        <a:off x="564979" y="406400"/>
        <a:ext cx="5475833" cy="812800"/>
      </dsp:txXfrm>
    </dsp:sp>
    <dsp:sp modelId="{22061249-2F35-4440-BA6E-0B5E26D93857}">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9FC59E-84DE-4F5F-9873-11169CA1F782}">
      <dsp:nvSpPr>
        <dsp:cNvPr id="0" name=""/>
        <dsp:cNvSpPr/>
      </dsp:nvSpPr>
      <dsp:spPr>
        <a:xfrm>
          <a:off x="860432" y="1625599"/>
          <a:ext cx="5180380" cy="8128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Test cases written</a:t>
          </a:r>
          <a:endParaRPr lang="en-US" sz="2700" kern="1200" dirty="0"/>
        </a:p>
      </dsp:txBody>
      <dsp:txXfrm>
        <a:off x="860432" y="1625599"/>
        <a:ext cx="5180380" cy="812800"/>
      </dsp:txXfrm>
    </dsp:sp>
    <dsp:sp modelId="{F6BE2658-6DD7-4029-9C2F-DF34F51912FC}">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5F7541-56E6-4C44-878E-6918EDBBFA03}">
      <dsp:nvSpPr>
        <dsp:cNvPr id="0" name=""/>
        <dsp:cNvSpPr/>
      </dsp:nvSpPr>
      <dsp:spPr>
        <a:xfrm>
          <a:off x="564979" y="2844800"/>
          <a:ext cx="5475833" cy="8128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Bugs found during feature testing</a:t>
          </a:r>
          <a:endParaRPr lang="en-US" sz="2700" kern="1200" dirty="0"/>
        </a:p>
      </dsp:txBody>
      <dsp:txXfrm>
        <a:off x="564979" y="2844800"/>
        <a:ext cx="5475833" cy="812800"/>
      </dsp:txXfrm>
    </dsp:sp>
    <dsp:sp modelId="{90695B0B-F03B-419D-BC1A-E2244ED47FEA}">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30863-0C3C-4890-90F3-D1E00A85D91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4AF785-D25E-4C18-A38A-7B6BEE16A886}">
      <dsp:nvSpPr>
        <dsp:cNvPr id="0" name=""/>
        <dsp:cNvSpPr/>
      </dsp:nvSpPr>
      <dsp:spPr>
        <a:xfrm>
          <a:off x="564979" y="406400"/>
          <a:ext cx="5475833" cy="8128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Test cases automated</a:t>
          </a:r>
          <a:endParaRPr lang="en-US" sz="2700" kern="1200" dirty="0"/>
        </a:p>
      </dsp:txBody>
      <dsp:txXfrm>
        <a:off x="564979" y="406400"/>
        <a:ext cx="5475833" cy="812800"/>
      </dsp:txXfrm>
    </dsp:sp>
    <dsp:sp modelId="{22061249-2F35-4440-BA6E-0B5E26D93857}">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9FC59E-84DE-4F5F-9873-11169CA1F782}">
      <dsp:nvSpPr>
        <dsp:cNvPr id="0" name=""/>
        <dsp:cNvSpPr/>
      </dsp:nvSpPr>
      <dsp:spPr>
        <a:xfrm>
          <a:off x="860432" y="1625599"/>
          <a:ext cx="5180380" cy="8128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Test cases passes vs. fail</a:t>
          </a:r>
          <a:endParaRPr lang="en-US" sz="2700" kern="1200" dirty="0"/>
        </a:p>
      </dsp:txBody>
      <dsp:txXfrm>
        <a:off x="860432" y="1625599"/>
        <a:ext cx="5180380" cy="812800"/>
      </dsp:txXfrm>
    </dsp:sp>
    <dsp:sp modelId="{F6BE2658-6DD7-4029-9C2F-DF34F51912FC}">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5F7541-56E6-4C44-878E-6918EDBBFA03}">
      <dsp:nvSpPr>
        <dsp:cNvPr id="0" name=""/>
        <dsp:cNvSpPr/>
      </dsp:nvSpPr>
      <dsp:spPr>
        <a:xfrm>
          <a:off x="564979" y="2844800"/>
          <a:ext cx="5475833" cy="8128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Bugs found during feature testing</a:t>
          </a:r>
          <a:endParaRPr lang="en-US" sz="2700" kern="1200" dirty="0"/>
        </a:p>
      </dsp:txBody>
      <dsp:txXfrm>
        <a:off x="564979" y="2844800"/>
        <a:ext cx="5475833" cy="812800"/>
      </dsp:txXfrm>
    </dsp:sp>
    <dsp:sp modelId="{90695B0B-F03B-419D-BC1A-E2244ED47FEA}">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30863-0C3C-4890-90F3-D1E00A85D91C}">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DCE191-9D12-49E5-A344-19EF55680A3E}">
      <dsp:nvSpPr>
        <dsp:cNvPr id="0" name=""/>
        <dsp:cNvSpPr/>
      </dsp:nvSpPr>
      <dsp:spPr>
        <a:xfrm>
          <a:off x="747064" y="580583"/>
          <a:ext cx="5327497" cy="1161003"/>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88900" rIns="88900" bIns="88900" numCol="1" spcCol="1270" anchor="ctr" anchorCtr="0">
          <a:noAutofit/>
        </a:bodyPr>
        <a:lstStyle/>
        <a:p>
          <a:pPr lvl="0" algn="l" defTabSz="1555750">
            <a:lnSpc>
              <a:spcPct val="90000"/>
            </a:lnSpc>
            <a:spcBef>
              <a:spcPct val="0"/>
            </a:spcBef>
            <a:spcAft>
              <a:spcPct val="35000"/>
            </a:spcAft>
          </a:pPr>
          <a:r>
            <a:rPr lang="en-US" sz="3500" kern="1200" dirty="0" smtClean="0"/>
            <a:t>Test cases passes vs. fail</a:t>
          </a:r>
          <a:endParaRPr lang="en-US" sz="3500" kern="1200" dirty="0"/>
        </a:p>
      </dsp:txBody>
      <dsp:txXfrm>
        <a:off x="747064" y="580583"/>
        <a:ext cx="5327497" cy="1161003"/>
      </dsp:txXfrm>
    </dsp:sp>
    <dsp:sp modelId="{F6BE2658-6DD7-4029-9C2F-DF34F51912FC}">
      <dsp:nvSpPr>
        <dsp:cNvPr id="0" name=""/>
        <dsp:cNvSpPr/>
      </dsp:nvSpPr>
      <dsp:spPr>
        <a:xfrm>
          <a:off x="21437" y="435457"/>
          <a:ext cx="1451254" cy="145125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8D8E23-4CD7-40C1-9115-DBF1D98A0A3A}">
      <dsp:nvSpPr>
        <dsp:cNvPr id="0" name=""/>
        <dsp:cNvSpPr/>
      </dsp:nvSpPr>
      <dsp:spPr>
        <a:xfrm>
          <a:off x="747064" y="2322413"/>
          <a:ext cx="5327497" cy="1161003"/>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88900" rIns="88900" bIns="88900" numCol="1" spcCol="1270" anchor="ctr" anchorCtr="0">
          <a:noAutofit/>
        </a:bodyPr>
        <a:lstStyle/>
        <a:p>
          <a:pPr lvl="0" algn="l" defTabSz="1555750">
            <a:lnSpc>
              <a:spcPct val="90000"/>
            </a:lnSpc>
            <a:spcBef>
              <a:spcPct val="0"/>
            </a:spcBef>
            <a:spcAft>
              <a:spcPct val="35000"/>
            </a:spcAft>
          </a:pPr>
          <a:r>
            <a:rPr lang="en-US" sz="3500" kern="1200" dirty="0" smtClean="0"/>
            <a:t>Bugs found during regression testing</a:t>
          </a:r>
          <a:endParaRPr lang="en-US" sz="3500" kern="1200" dirty="0"/>
        </a:p>
      </dsp:txBody>
      <dsp:txXfrm>
        <a:off x="747064" y="2322413"/>
        <a:ext cx="5327497" cy="1161003"/>
      </dsp:txXfrm>
    </dsp:sp>
    <dsp:sp modelId="{90695B0B-F03B-419D-BC1A-E2244ED47FEA}">
      <dsp:nvSpPr>
        <dsp:cNvPr id="0" name=""/>
        <dsp:cNvSpPr/>
      </dsp:nvSpPr>
      <dsp:spPr>
        <a:xfrm>
          <a:off x="21437" y="2177288"/>
          <a:ext cx="1451254" cy="145125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E9E04-8AAC-4B35-A410-50FEE64DE1B7}" type="datetimeFigureOut">
              <a:rPr lang="en-US" smtClean="0"/>
              <a:t>10/22/2014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AE824-8DB8-4AE0-AABC-121371B058DC}" type="slidenum">
              <a:rPr lang="en-US" smtClean="0"/>
              <a:t>‹#›</a:t>
            </a:fld>
            <a:endParaRPr lang="en-US"/>
          </a:p>
        </p:txBody>
      </p:sp>
    </p:spTree>
    <p:extLst>
      <p:ext uri="{BB962C8B-B14F-4D97-AF65-F5344CB8AC3E}">
        <p14:creationId xmlns:p14="http://schemas.microsoft.com/office/powerpoint/2010/main" val="166218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gilecoachjournal.com/index.php/2014-01-28/testing-2/the-agile-testing-pyrami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4E51B-1D8D-485B-8630-4B4E5F618220}" type="slidenum">
              <a:rPr lang="en-US" smtClean="0"/>
              <a:pPr/>
              <a:t>1</a:t>
            </a:fld>
            <a:endParaRPr lang="en-US" dirty="0"/>
          </a:p>
        </p:txBody>
      </p:sp>
    </p:spTree>
    <p:extLst>
      <p:ext uri="{BB962C8B-B14F-4D97-AF65-F5344CB8AC3E}">
        <p14:creationId xmlns:p14="http://schemas.microsoft.com/office/powerpoint/2010/main" val="3442204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QA Department</a:t>
            </a:r>
          </a:p>
          <a:p>
            <a:r>
              <a:rPr lang="en-US" sz="1200" dirty="0" smtClean="0"/>
              <a:t>Product Teams</a:t>
            </a:r>
          </a:p>
          <a:p>
            <a:r>
              <a:rPr lang="en-US" sz="1200" dirty="0" smtClean="0"/>
              <a:t>Other departments – Developers / Product / Support (…)</a:t>
            </a:r>
            <a:endParaRPr lang="en-US" dirty="0" smtClean="0"/>
          </a:p>
          <a:p>
            <a:r>
              <a:rPr lang="en-US" sz="1200" dirty="0" smtClean="0"/>
              <a:t>Upper Management</a:t>
            </a:r>
          </a:p>
          <a:p>
            <a:r>
              <a:rPr lang="en-US" sz="1200" dirty="0" smtClean="0"/>
              <a:t>Boards, Shareholders, Audits</a:t>
            </a:r>
            <a:endParaRPr lang="en-US" dirty="0" smtClean="0"/>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14</a:t>
            </a:fld>
            <a:endParaRPr lang="en-US"/>
          </a:p>
        </p:txBody>
      </p:sp>
    </p:spTree>
    <p:extLst>
      <p:ext uri="{BB962C8B-B14F-4D97-AF65-F5344CB8AC3E}">
        <p14:creationId xmlns:p14="http://schemas.microsoft.com/office/powerpoint/2010/main" val="4280012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Soft Metrics: Ask your staff – </a:t>
            </a:r>
            <a:r>
              <a:rPr lang="en-US" dirty="0" err="1" smtClean="0"/>
              <a:t>Sharepoint</a:t>
            </a:r>
            <a:r>
              <a:rPr lang="en-US" dirty="0" smtClean="0"/>
              <a:t>, Survey Monkey, Replicon</a:t>
            </a:r>
          </a:p>
          <a:p>
            <a:endParaRPr lang="en-US" dirty="0" smtClean="0"/>
          </a:p>
          <a:p>
            <a:r>
              <a:rPr lang="en-US" dirty="0" smtClean="0"/>
              <a:t>Hard Metrics: Created by a tool – JIRA, </a:t>
            </a:r>
            <a:r>
              <a:rPr lang="en-US" dirty="0" err="1" smtClean="0"/>
              <a:t>VersionOne</a:t>
            </a:r>
            <a:r>
              <a:rPr lang="en-US" dirty="0" smtClean="0"/>
              <a:t>, HPQC.</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15</a:t>
            </a:fld>
            <a:endParaRPr lang="en-US"/>
          </a:p>
        </p:txBody>
      </p:sp>
    </p:spTree>
    <p:extLst>
      <p:ext uri="{BB962C8B-B14F-4D97-AF65-F5344CB8AC3E}">
        <p14:creationId xmlns:p14="http://schemas.microsoft.com/office/powerpoint/2010/main" val="229122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Dimensional metrics </a:t>
            </a:r>
            <a:r>
              <a:rPr lang="en-US" dirty="0" smtClean="0"/>
              <a:t>– # of bugs in the backlog.</a:t>
            </a:r>
          </a:p>
          <a:p>
            <a:r>
              <a:rPr lang="en-US" b="1" dirty="0" smtClean="0"/>
              <a:t>2 Dimensional metrics </a:t>
            </a:r>
            <a:r>
              <a:rPr lang="en-US" dirty="0" smtClean="0"/>
              <a:t>– Often measured against time </a:t>
            </a:r>
            <a:r>
              <a:rPr lang="en-US" b="1" dirty="0" smtClean="0"/>
              <a:t>or</a:t>
            </a:r>
            <a:r>
              <a:rPr lang="en-US" dirty="0" smtClean="0"/>
              <a:t> people (ex. Coefficient) - # of bugs found per team or during a month.</a:t>
            </a:r>
          </a:p>
          <a:p>
            <a:r>
              <a:rPr lang="en-US" b="1" dirty="0" smtClean="0"/>
              <a:t>3 Dimensional metrics </a:t>
            </a:r>
            <a:r>
              <a:rPr lang="en-US" dirty="0" smtClean="0"/>
              <a:t>– Often measured against time </a:t>
            </a:r>
            <a:r>
              <a:rPr lang="en-US" b="1" dirty="0" smtClean="0"/>
              <a:t>and</a:t>
            </a:r>
            <a:r>
              <a:rPr lang="en-US" dirty="0" smtClean="0"/>
              <a:t> people - # of bugs found per team during a month.</a:t>
            </a:r>
          </a:p>
          <a:p>
            <a:r>
              <a:rPr lang="en-US" b="1" dirty="0" smtClean="0"/>
              <a:t>4 Dimensional metrics </a:t>
            </a:r>
            <a:r>
              <a:rPr lang="en-US" dirty="0" smtClean="0"/>
              <a:t>– Many measures of time (trend)</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16</a:t>
            </a:fld>
            <a:endParaRPr lang="en-US"/>
          </a:p>
        </p:txBody>
      </p:sp>
    </p:spTree>
    <p:extLst>
      <p:ext uri="{BB962C8B-B14F-4D97-AF65-F5344CB8AC3E}">
        <p14:creationId xmlns:p14="http://schemas.microsoft.com/office/powerpoint/2010/main" val="1198028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17</a:t>
            </a:fld>
            <a:endParaRPr lang="en-US"/>
          </a:p>
        </p:txBody>
      </p:sp>
    </p:spTree>
    <p:extLst>
      <p:ext uri="{BB962C8B-B14F-4D97-AF65-F5344CB8AC3E}">
        <p14:creationId xmlns:p14="http://schemas.microsoft.com/office/powerpoint/2010/main" val="3173127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Metrics often illustrate the maturity of a company.</a:t>
            </a:r>
          </a:p>
          <a:p>
            <a:pPr lvl="1">
              <a:buFont typeface="Calibri" panose="020F0502020204030204" pitchFamily="34" charset="0"/>
              <a:buChar char="⁻"/>
            </a:pPr>
            <a:r>
              <a:rPr lang="en-US" b="1" dirty="0" smtClean="0"/>
              <a:t>Way they are collected</a:t>
            </a:r>
          </a:p>
          <a:p>
            <a:pPr lvl="1">
              <a:buFont typeface="Calibri" panose="020F0502020204030204" pitchFamily="34" charset="0"/>
              <a:buChar char="⁻"/>
            </a:pPr>
            <a:r>
              <a:rPr lang="en-US" b="1" dirty="0" smtClean="0"/>
              <a:t>What is measured</a:t>
            </a:r>
          </a:p>
          <a:p>
            <a:pPr lvl="1">
              <a:buFont typeface="Calibri" panose="020F0502020204030204" pitchFamily="34" charset="0"/>
              <a:buChar char="⁻"/>
            </a:pPr>
            <a:r>
              <a:rPr lang="en-US" b="1" dirty="0" smtClean="0"/>
              <a:t>The stories they tell</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19</a:t>
            </a:fld>
            <a:endParaRPr lang="en-US"/>
          </a:p>
        </p:txBody>
      </p:sp>
    </p:spTree>
    <p:extLst>
      <p:ext uri="{BB962C8B-B14F-4D97-AF65-F5344CB8AC3E}">
        <p14:creationId xmlns:p14="http://schemas.microsoft.com/office/powerpoint/2010/main" val="2333081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t>
            </a:r>
            <a:r>
              <a:rPr lang="en-US" sz="1200" dirty="0" smtClean="0">
                <a:hlinkClick r:id="rId3"/>
              </a:rPr>
              <a:t>http://www.agilecoachjournal.com/index.php/2014-01-28/testing-2/the-agile-testing-pyramid/</a:t>
            </a:r>
            <a:r>
              <a:rPr lang="en-US" sz="1200" dirty="0" smtClean="0"/>
              <a:t>)</a:t>
            </a:r>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22</a:t>
            </a:fld>
            <a:endParaRPr lang="en-US"/>
          </a:p>
        </p:txBody>
      </p:sp>
    </p:spTree>
    <p:extLst>
      <p:ext uri="{BB962C8B-B14F-4D97-AF65-F5344CB8AC3E}">
        <p14:creationId xmlns:p14="http://schemas.microsoft.com/office/powerpoint/2010/main" val="3977538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23</a:t>
            </a:fld>
            <a:endParaRPr lang="en-US"/>
          </a:p>
        </p:txBody>
      </p:sp>
    </p:spTree>
    <p:extLst>
      <p:ext uri="{BB962C8B-B14F-4D97-AF65-F5344CB8AC3E}">
        <p14:creationId xmlns:p14="http://schemas.microsoft.com/office/powerpoint/2010/main" val="19638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Percentage of time spent on </a:t>
            </a:r>
            <a:r>
              <a:rPr lang="en-US" b="1" dirty="0" smtClean="0"/>
              <a:t>creating new tests cases</a:t>
            </a:r>
            <a:r>
              <a:rPr lang="en-US" dirty="0" smtClean="0"/>
              <a:t> during a certain period</a:t>
            </a:r>
          </a:p>
          <a:p>
            <a:pPr lvl="0"/>
            <a:r>
              <a:rPr lang="en-US" dirty="0" smtClean="0"/>
              <a:t>Percentage of time spent on </a:t>
            </a:r>
            <a:r>
              <a:rPr lang="en-US" b="1" dirty="0" smtClean="0"/>
              <a:t>maintaining test cases</a:t>
            </a:r>
            <a:r>
              <a:rPr lang="en-US" dirty="0" smtClean="0"/>
              <a:t>  during a certain period</a:t>
            </a:r>
          </a:p>
          <a:p>
            <a:pPr lvl="0"/>
            <a:r>
              <a:rPr lang="en-US" dirty="0" smtClean="0"/>
              <a:t>Percentage of time </a:t>
            </a:r>
            <a:r>
              <a:rPr lang="en-US" b="1" dirty="0" smtClean="0"/>
              <a:t>feature testing, running regression, exploratory testing (…)</a:t>
            </a:r>
          </a:p>
          <a:p>
            <a:pPr lvl="0"/>
            <a:r>
              <a:rPr lang="en-US" dirty="0" smtClean="0"/>
              <a:t>Percentage of time spent on doing </a:t>
            </a:r>
            <a:r>
              <a:rPr lang="en-US" b="1" dirty="0" smtClean="0"/>
              <a:t>other tasks </a:t>
            </a:r>
            <a:r>
              <a:rPr lang="en-US" dirty="0" smtClean="0"/>
              <a:t>during a certain period (ex. Meetings)</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25</a:t>
            </a:fld>
            <a:endParaRPr lang="en-US"/>
          </a:p>
        </p:txBody>
      </p:sp>
    </p:spTree>
    <p:extLst>
      <p:ext uri="{BB962C8B-B14F-4D97-AF65-F5344CB8AC3E}">
        <p14:creationId xmlns:p14="http://schemas.microsoft.com/office/powerpoint/2010/main" val="3070426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Percentage of time spent on </a:t>
            </a:r>
            <a:r>
              <a:rPr lang="en-US" b="1" dirty="0" smtClean="0"/>
              <a:t>automating new tests</a:t>
            </a:r>
            <a:r>
              <a:rPr lang="en-US" dirty="0" smtClean="0"/>
              <a:t> during a certain period</a:t>
            </a:r>
          </a:p>
          <a:p>
            <a:pPr lvl="0"/>
            <a:r>
              <a:rPr lang="en-US" dirty="0" smtClean="0"/>
              <a:t>Percentage of time spent on </a:t>
            </a:r>
            <a:r>
              <a:rPr lang="en-US" b="1" dirty="0" smtClean="0"/>
              <a:t>maintaining test cases</a:t>
            </a:r>
            <a:r>
              <a:rPr lang="en-US" dirty="0" smtClean="0"/>
              <a:t> during a certain period</a:t>
            </a:r>
          </a:p>
          <a:p>
            <a:pPr lvl="0"/>
            <a:r>
              <a:rPr lang="en-US" dirty="0" smtClean="0"/>
              <a:t>Percentage of time </a:t>
            </a:r>
            <a:r>
              <a:rPr lang="en-US" b="1" dirty="0" smtClean="0"/>
              <a:t>running the test cases</a:t>
            </a:r>
          </a:p>
          <a:p>
            <a:pPr lvl="0"/>
            <a:r>
              <a:rPr lang="en-US" dirty="0" smtClean="0"/>
              <a:t>Percentage of time spent on doing </a:t>
            </a:r>
            <a:r>
              <a:rPr lang="en-US" b="1" dirty="0" smtClean="0"/>
              <a:t>other tasks</a:t>
            </a:r>
            <a:r>
              <a:rPr lang="en-US" dirty="0" smtClean="0"/>
              <a:t> during a certain period (ex. Meetings …)</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26</a:t>
            </a:fld>
            <a:endParaRPr lang="en-US"/>
          </a:p>
        </p:txBody>
      </p:sp>
    </p:spTree>
    <p:extLst>
      <p:ext uri="{BB962C8B-B14F-4D97-AF65-F5344CB8AC3E}">
        <p14:creationId xmlns:p14="http://schemas.microsoft.com/office/powerpoint/2010/main" val="3070426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30</a:t>
            </a:fld>
            <a:endParaRPr lang="en-US"/>
          </a:p>
        </p:txBody>
      </p:sp>
    </p:spTree>
    <p:extLst>
      <p:ext uri="{BB962C8B-B14F-4D97-AF65-F5344CB8AC3E}">
        <p14:creationId xmlns:p14="http://schemas.microsoft.com/office/powerpoint/2010/main" val="234485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4E51B-1D8D-485B-8630-4B4E5F618220}" type="slidenum">
              <a:rPr lang="en-US" smtClean="0"/>
              <a:pPr/>
              <a:t>2</a:t>
            </a:fld>
            <a:endParaRPr lang="en-US" dirty="0"/>
          </a:p>
        </p:txBody>
      </p:sp>
    </p:spTree>
    <p:extLst>
      <p:ext uri="{BB962C8B-B14F-4D97-AF65-F5344CB8AC3E}">
        <p14:creationId xmlns:p14="http://schemas.microsoft.com/office/powerpoint/2010/main" val="3750635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US" dirty="0" smtClean="0"/>
          </a:p>
          <a:p>
            <a:pPr lvl="0"/>
            <a:r>
              <a:rPr lang="en-US" dirty="0" smtClean="0"/>
              <a:t>Number of </a:t>
            </a:r>
            <a:r>
              <a:rPr lang="en-US" b="1" dirty="0" smtClean="0"/>
              <a:t>stories</a:t>
            </a:r>
            <a:r>
              <a:rPr lang="en-US" dirty="0" smtClean="0"/>
              <a:t> </a:t>
            </a:r>
            <a:r>
              <a:rPr lang="en-US" b="1" dirty="0" smtClean="0"/>
              <a:t>verified (Features Tested)</a:t>
            </a:r>
            <a:r>
              <a:rPr lang="en-US" dirty="0" smtClean="0"/>
              <a:t> by team/person over a period of time</a:t>
            </a:r>
          </a:p>
          <a:p>
            <a:pPr lvl="0"/>
            <a:r>
              <a:rPr lang="en-US" dirty="0" smtClean="0"/>
              <a:t>Number of </a:t>
            </a:r>
            <a:r>
              <a:rPr lang="en-US" b="1" dirty="0" smtClean="0"/>
              <a:t>test cases </a:t>
            </a:r>
            <a:r>
              <a:rPr lang="en-US" dirty="0" smtClean="0"/>
              <a:t>written by team/person over a period of time</a:t>
            </a:r>
          </a:p>
          <a:p>
            <a:pPr lvl="0"/>
            <a:r>
              <a:rPr lang="en-US" dirty="0" smtClean="0"/>
              <a:t>Number of </a:t>
            </a:r>
            <a:r>
              <a:rPr lang="en-US" b="1" dirty="0" smtClean="0"/>
              <a:t>bugs</a:t>
            </a:r>
            <a:r>
              <a:rPr lang="en-US" dirty="0" smtClean="0"/>
              <a:t> </a:t>
            </a:r>
            <a:r>
              <a:rPr lang="en-US" b="1" dirty="0" smtClean="0"/>
              <a:t>found during feature testing</a:t>
            </a:r>
            <a:r>
              <a:rPr lang="en-US" dirty="0" smtClean="0"/>
              <a:t> by team/person over a period of time</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31</a:t>
            </a:fld>
            <a:endParaRPr lang="en-US"/>
          </a:p>
        </p:txBody>
      </p:sp>
    </p:spTree>
    <p:extLst>
      <p:ext uri="{BB962C8B-B14F-4D97-AF65-F5344CB8AC3E}">
        <p14:creationId xmlns:p14="http://schemas.microsoft.com/office/powerpoint/2010/main" val="3618450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Number of new </a:t>
            </a:r>
            <a:r>
              <a:rPr lang="en-US" b="1" dirty="0" smtClean="0"/>
              <a:t>test cases automated </a:t>
            </a:r>
            <a:r>
              <a:rPr lang="en-US" dirty="0" smtClean="0"/>
              <a:t>by team/person over a period of time</a:t>
            </a:r>
          </a:p>
          <a:p>
            <a:pPr lvl="0"/>
            <a:r>
              <a:rPr lang="en-US" dirty="0" smtClean="0"/>
              <a:t>Number of </a:t>
            </a:r>
            <a:r>
              <a:rPr lang="en-US" b="1" dirty="0" smtClean="0"/>
              <a:t>test cases passes vs. Fail</a:t>
            </a:r>
          </a:p>
          <a:p>
            <a:pPr lvl="0"/>
            <a:r>
              <a:rPr lang="en-US" dirty="0" smtClean="0"/>
              <a:t>Number of </a:t>
            </a:r>
            <a:r>
              <a:rPr lang="en-US" b="1" dirty="0" smtClean="0"/>
              <a:t>bugs</a:t>
            </a:r>
            <a:r>
              <a:rPr lang="en-US" dirty="0" smtClean="0"/>
              <a:t> </a:t>
            </a:r>
            <a:r>
              <a:rPr lang="en-US" b="1" dirty="0" smtClean="0"/>
              <a:t>found during Feature Testing</a:t>
            </a:r>
            <a:r>
              <a:rPr lang="en-US" dirty="0" smtClean="0"/>
              <a:t> by automation team/person over a period of time</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32</a:t>
            </a:fld>
            <a:endParaRPr lang="en-US"/>
          </a:p>
        </p:txBody>
      </p:sp>
    </p:spTree>
    <p:extLst>
      <p:ext uri="{BB962C8B-B14F-4D97-AF65-F5344CB8AC3E}">
        <p14:creationId xmlns:p14="http://schemas.microsoft.com/office/powerpoint/2010/main" val="1366691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Number of </a:t>
            </a:r>
            <a:r>
              <a:rPr lang="en-US" b="1" dirty="0" smtClean="0"/>
              <a:t>test cases passes vs. Fail</a:t>
            </a:r>
          </a:p>
          <a:p>
            <a:pPr lvl="0"/>
            <a:r>
              <a:rPr lang="en-US" dirty="0" smtClean="0"/>
              <a:t>Number of </a:t>
            </a:r>
            <a:r>
              <a:rPr lang="en-US" b="1" dirty="0" smtClean="0"/>
              <a:t>bugs</a:t>
            </a:r>
            <a:r>
              <a:rPr lang="en-US" dirty="0" smtClean="0"/>
              <a:t> </a:t>
            </a:r>
            <a:r>
              <a:rPr lang="en-US" b="1" dirty="0" smtClean="0"/>
              <a:t>found during Regression testing</a:t>
            </a:r>
            <a:r>
              <a:rPr lang="en-US" dirty="0" smtClean="0"/>
              <a:t> by automation team/person over a period of time</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33</a:t>
            </a:fld>
            <a:endParaRPr lang="en-US"/>
          </a:p>
        </p:txBody>
      </p:sp>
    </p:spTree>
    <p:extLst>
      <p:ext uri="{BB962C8B-B14F-4D97-AF65-F5344CB8AC3E}">
        <p14:creationId xmlns:p14="http://schemas.microsoft.com/office/powerpoint/2010/main" val="2061233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manual testing coverage?</a:t>
            </a:r>
          </a:p>
          <a:p>
            <a:pPr lvl="1"/>
            <a:r>
              <a:rPr lang="en-US" dirty="0" smtClean="0"/>
              <a:t>Coverage of manual test cases / stories (</a:t>
            </a:r>
            <a:r>
              <a:rPr lang="en-US" dirty="0" err="1" smtClean="0"/>
              <a:t>Reqs</a:t>
            </a:r>
            <a:r>
              <a:rPr lang="en-US" dirty="0" smtClean="0"/>
              <a:t>) </a:t>
            </a:r>
          </a:p>
          <a:p>
            <a:pPr lvl="1"/>
            <a:r>
              <a:rPr lang="en-US" dirty="0" smtClean="0"/>
              <a:t>Coverage of manual test cases / features</a:t>
            </a:r>
          </a:p>
          <a:p>
            <a:pPr lvl="1"/>
            <a:r>
              <a:rPr lang="en-US" dirty="0" smtClean="0"/>
              <a:t>Coverage of manual test cases / software</a:t>
            </a:r>
          </a:p>
          <a:p>
            <a:pPr marL="457200" lvl="1" indent="0">
              <a:buNone/>
            </a:pPr>
            <a:r>
              <a:rPr lang="en-US" dirty="0" smtClean="0"/>
              <a:t>&amp; Tractability Matrices and Gap Analysis </a:t>
            </a:r>
          </a:p>
          <a:p>
            <a:pPr marL="457200" lvl="1" indent="0">
              <a:buNone/>
            </a:pPr>
            <a:endParaRPr lang="en-US" dirty="0" smtClean="0"/>
          </a:p>
          <a:p>
            <a:r>
              <a:rPr lang="en-US" dirty="0" smtClean="0"/>
              <a:t>What is automation coverage?</a:t>
            </a:r>
          </a:p>
          <a:p>
            <a:pPr lvl="1"/>
            <a:r>
              <a:rPr lang="en-US" dirty="0" smtClean="0"/>
              <a:t>Coverage of automation / manual test cases</a:t>
            </a:r>
          </a:p>
          <a:p>
            <a:pPr lvl="1"/>
            <a:r>
              <a:rPr lang="en-US" dirty="0" smtClean="0"/>
              <a:t>Coverage of automation / features</a:t>
            </a:r>
          </a:p>
          <a:p>
            <a:pPr lvl="1"/>
            <a:r>
              <a:rPr lang="en-US" dirty="0" smtClean="0"/>
              <a:t>Coverage of automation / </a:t>
            </a:r>
            <a:r>
              <a:rPr lang="en-US" dirty="0" err="1" smtClean="0"/>
              <a:t>dev</a:t>
            </a:r>
            <a:r>
              <a:rPr lang="en-US" dirty="0" smtClean="0"/>
              <a:t> code</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34</a:t>
            </a:fld>
            <a:endParaRPr lang="en-US"/>
          </a:p>
        </p:txBody>
      </p:sp>
    </p:spTree>
    <p:extLst>
      <p:ext uri="{BB962C8B-B14F-4D97-AF65-F5344CB8AC3E}">
        <p14:creationId xmlns:p14="http://schemas.microsoft.com/office/powerpoint/2010/main" val="1091839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1" dirty="0" smtClean="0"/>
              <a:t>QA Automation Metrics</a:t>
            </a:r>
          </a:p>
          <a:p>
            <a:pPr lvl="0"/>
            <a:r>
              <a:rPr lang="en-US" dirty="0" smtClean="0"/>
              <a:t>Total amount of automated test cases </a:t>
            </a:r>
          </a:p>
          <a:p>
            <a:pPr lvl="0"/>
            <a:r>
              <a:rPr lang="en-US" dirty="0" smtClean="0"/>
              <a:t>Number of test cases ready to be automated</a:t>
            </a:r>
          </a:p>
          <a:p>
            <a:pPr lvl="0"/>
            <a:r>
              <a:rPr lang="en-US" dirty="0" smtClean="0"/>
              <a:t>Number of defects caught with executions of automation during a certain period</a:t>
            </a:r>
          </a:p>
          <a:p>
            <a:pPr lvl="0"/>
            <a:r>
              <a:rPr lang="en-US" dirty="0" smtClean="0"/>
              <a:t>How many sprints behind are we?</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37</a:t>
            </a:fld>
            <a:endParaRPr lang="en-US"/>
          </a:p>
        </p:txBody>
      </p:sp>
    </p:spTree>
    <p:extLst>
      <p:ext uri="{BB962C8B-B14F-4D97-AF65-F5344CB8AC3E}">
        <p14:creationId xmlns:p14="http://schemas.microsoft.com/office/powerpoint/2010/main" val="727540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smtClean="0"/>
              <a:t>Metrics to measure if a change in person improved productivity</a:t>
            </a:r>
          </a:p>
          <a:p>
            <a:pPr marL="171450" lvl="0" indent="-171450">
              <a:buFont typeface="Arial" panose="020B0604020202020204" pitchFamily="34" charset="0"/>
              <a:buChar char="•"/>
            </a:pPr>
            <a:r>
              <a:rPr lang="en-US" dirty="0" smtClean="0"/>
              <a:t>Every time a QA person is changed in a group, the velocity of testing might change</a:t>
            </a:r>
          </a:p>
          <a:p>
            <a:pPr marL="171450" lvl="0" indent="-171450">
              <a:buFont typeface="Arial" panose="020B0604020202020204" pitchFamily="34" charset="0"/>
              <a:buChar char="•"/>
            </a:pPr>
            <a:r>
              <a:rPr lang="en-US" dirty="0" smtClean="0"/>
              <a:t>Change in the seating</a:t>
            </a:r>
          </a:p>
          <a:p>
            <a:pPr marL="171450" lvl="0" indent="-171450">
              <a:buFont typeface="Arial" panose="020B0604020202020204" pitchFamily="34" charset="0"/>
              <a:buChar char="•"/>
            </a:pPr>
            <a:r>
              <a:rPr lang="en-US" dirty="0" smtClean="0"/>
              <a:t>Change in the compensation structure (…)</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49</a:t>
            </a:fld>
            <a:endParaRPr lang="en-US"/>
          </a:p>
        </p:txBody>
      </p:sp>
    </p:spTree>
    <p:extLst>
      <p:ext uri="{BB962C8B-B14F-4D97-AF65-F5344CB8AC3E}">
        <p14:creationId xmlns:p14="http://schemas.microsoft.com/office/powerpoint/2010/main" val="2303969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smtClean="0"/>
              <a:t>Metrics to measure if a change in process improved productivity</a:t>
            </a:r>
          </a:p>
          <a:p>
            <a:pPr lvl="0"/>
            <a:r>
              <a:rPr lang="en-US" dirty="0" smtClean="0"/>
              <a:t>Calculate the productivity (number of hours worked, number of bug found, number of defects introduced …) prior and after rolling out a new process</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50</a:t>
            </a:fld>
            <a:endParaRPr lang="en-US"/>
          </a:p>
        </p:txBody>
      </p:sp>
    </p:spTree>
    <p:extLst>
      <p:ext uri="{BB962C8B-B14F-4D97-AF65-F5344CB8AC3E}">
        <p14:creationId xmlns:p14="http://schemas.microsoft.com/office/powerpoint/2010/main" val="3637782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smtClean="0"/>
              <a:t>Metrics to see if the introduction of a technology improved productivity</a:t>
            </a:r>
          </a:p>
          <a:p>
            <a:pPr lvl="0"/>
            <a:r>
              <a:rPr lang="en-US" dirty="0" smtClean="0"/>
              <a:t>Calculate the productivity (number of hours worked, number of bug found, number of defects introduced …) prior and after rolling out a new technology</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52</a:t>
            </a:fld>
            <a:endParaRPr lang="en-US"/>
          </a:p>
        </p:txBody>
      </p:sp>
    </p:spTree>
    <p:extLst>
      <p:ext uri="{BB962C8B-B14F-4D97-AF65-F5344CB8AC3E}">
        <p14:creationId xmlns:p14="http://schemas.microsoft.com/office/powerpoint/2010/main" val="3030381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smtClean="0"/>
              <a:t>Down Stream = QA control group is Support/Business</a:t>
            </a:r>
          </a:p>
          <a:p>
            <a:pPr marL="171450" lvl="0" indent="-171450">
              <a:buFont typeface="Arial" panose="020B0604020202020204" pitchFamily="34" charset="0"/>
              <a:buChar char="•"/>
            </a:pPr>
            <a:r>
              <a:rPr lang="en-US" dirty="0" smtClean="0"/>
              <a:t>Number/Percentage of </a:t>
            </a:r>
            <a:r>
              <a:rPr lang="en-US" b="1" dirty="0" smtClean="0"/>
              <a:t>post production bugs</a:t>
            </a:r>
            <a:r>
              <a:rPr lang="en-US" dirty="0" smtClean="0"/>
              <a:t> </a:t>
            </a:r>
            <a:r>
              <a:rPr lang="en-US" b="1" dirty="0" smtClean="0"/>
              <a:t>incurred</a:t>
            </a:r>
            <a:r>
              <a:rPr lang="en-US" dirty="0" smtClean="0"/>
              <a:t> per team/person – support tickets - over a period of time</a:t>
            </a:r>
          </a:p>
          <a:p>
            <a:pPr marL="171450" lvl="0" indent="-171450">
              <a:buFont typeface="Arial" panose="020B0604020202020204" pitchFamily="34" charset="0"/>
              <a:buChar char="•"/>
            </a:pPr>
            <a:r>
              <a:rPr lang="en-US" dirty="0" smtClean="0"/>
              <a:t>Omniture, </a:t>
            </a:r>
            <a:r>
              <a:rPr lang="en-US" dirty="0" err="1" smtClean="0"/>
              <a:t>Splunk</a:t>
            </a:r>
            <a:r>
              <a:rPr lang="en-US" dirty="0" smtClean="0"/>
              <a:t>, Google Analytics – shows what my team needs to be testing</a:t>
            </a:r>
          </a:p>
          <a:p>
            <a:pPr lvl="1">
              <a:buFont typeface="Calibri" panose="020F0502020204030204" pitchFamily="34" charset="0"/>
              <a:buChar char="-"/>
            </a:pPr>
            <a:r>
              <a:rPr lang="en-US" dirty="0" smtClean="0"/>
              <a:t>Created our </a:t>
            </a:r>
            <a:r>
              <a:rPr lang="en-US" b="1" dirty="0" smtClean="0"/>
              <a:t>end to end test cases </a:t>
            </a:r>
            <a:r>
              <a:rPr lang="en-US" dirty="0" smtClean="0"/>
              <a:t>based on real customer metrics</a:t>
            </a:r>
          </a:p>
          <a:p>
            <a:pPr lvl="1">
              <a:buFont typeface="Calibri" panose="020F0502020204030204" pitchFamily="34" charset="0"/>
              <a:buChar char="-"/>
            </a:pPr>
            <a:r>
              <a:rPr lang="en-US" sz="2800" dirty="0" smtClean="0"/>
              <a:t>Choose the </a:t>
            </a:r>
            <a:r>
              <a:rPr lang="en-US" sz="2800" b="1" dirty="0" smtClean="0"/>
              <a:t>mobile devices </a:t>
            </a:r>
            <a:r>
              <a:rPr lang="en-US" sz="2800" dirty="0" smtClean="0"/>
              <a:t>and </a:t>
            </a:r>
            <a:r>
              <a:rPr lang="en-US" sz="2800" b="1" dirty="0" smtClean="0"/>
              <a:t>browsers</a:t>
            </a:r>
            <a:r>
              <a:rPr lang="en-US" sz="2800" dirty="0" smtClean="0"/>
              <a:t> we test on based on real customer metrics</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56</a:t>
            </a:fld>
            <a:endParaRPr lang="en-US"/>
          </a:p>
        </p:txBody>
      </p:sp>
    </p:spTree>
    <p:extLst>
      <p:ext uri="{BB962C8B-B14F-4D97-AF65-F5344CB8AC3E}">
        <p14:creationId xmlns:p14="http://schemas.microsoft.com/office/powerpoint/2010/main" val="2343368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Hours required </a:t>
            </a:r>
            <a:r>
              <a:rPr lang="en-US" dirty="0" smtClean="0"/>
              <a:t>to develop/test stories and post prod issues that go into each sprint and compare them to Dev and QA hours available.</a:t>
            </a:r>
          </a:p>
          <a:p>
            <a:pPr marL="171450" indent="-171450">
              <a:buFont typeface="Arial" panose="020B0604020202020204" pitchFamily="34" charset="0"/>
              <a:buChar char="•"/>
            </a:pPr>
            <a:r>
              <a:rPr lang="en-US" dirty="0" smtClean="0"/>
              <a:t>Priority / urgency of stories that go into production – </a:t>
            </a:r>
            <a:r>
              <a:rPr lang="en-US" b="1" dirty="0" smtClean="0"/>
              <a:t>percentage of emergencies</a:t>
            </a:r>
            <a:r>
              <a:rPr lang="en-US" dirty="0" smtClean="0"/>
              <a:t>.</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59</a:t>
            </a:fld>
            <a:endParaRPr lang="en-US"/>
          </a:p>
        </p:txBody>
      </p:sp>
    </p:spTree>
    <p:extLst>
      <p:ext uri="{BB962C8B-B14F-4D97-AF65-F5344CB8AC3E}">
        <p14:creationId xmlns:p14="http://schemas.microsoft.com/office/powerpoint/2010/main" val="178804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Cars.com was founded</a:t>
            </a:r>
            <a:r>
              <a:rPr lang="en-US" baseline="0" dirty="0" smtClean="0"/>
              <a:t> in 1997 and the site went live in 1998. </a:t>
            </a:r>
          </a:p>
          <a:p>
            <a:pPr marL="171450" indent="-171450">
              <a:buFont typeface="Arial" panose="020B0604020202020204" pitchFamily="34" charset="0"/>
              <a:buChar char="•"/>
            </a:pPr>
            <a:r>
              <a:rPr lang="en-US" baseline="0" dirty="0" smtClean="0"/>
              <a:t>We’re headquartered in Chicago and our workforce has doubled over the past five years to more than 1,300 employees nationwide </a:t>
            </a:r>
          </a:p>
          <a:p>
            <a:pPr marL="171450" indent="-171450">
              <a:buFont typeface="Arial" panose="020B0604020202020204" pitchFamily="34" charset="0"/>
              <a:buChar char="•"/>
            </a:pPr>
            <a:r>
              <a:rPr lang="en-US" baseline="0" dirty="0" smtClean="0"/>
              <a:t>On Oct. 1 of this year, the company was bought by Gannett.</a:t>
            </a:r>
          </a:p>
        </p:txBody>
      </p:sp>
      <p:sp>
        <p:nvSpPr>
          <p:cNvPr id="4" name="Slide Number Placeholder 3"/>
          <p:cNvSpPr>
            <a:spLocks noGrp="1"/>
          </p:cNvSpPr>
          <p:nvPr>
            <p:ph type="sldNum" sz="quarter" idx="10"/>
          </p:nvPr>
        </p:nvSpPr>
        <p:spPr/>
        <p:txBody>
          <a:bodyPr/>
          <a:lstStyle/>
          <a:p>
            <a:fld id="{8CF59E5B-2968-4E59-85F1-71980364EA54}"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Monitor the </a:t>
            </a:r>
            <a:r>
              <a:rPr lang="en-US" b="1" dirty="0" smtClean="0"/>
              <a:t>Burn Down </a:t>
            </a:r>
            <a:r>
              <a:rPr lang="en-US" dirty="0" smtClean="0"/>
              <a:t>chart (story hours vs. </a:t>
            </a:r>
            <a:r>
              <a:rPr lang="en-US" dirty="0" err="1" smtClean="0"/>
              <a:t>dev</a:t>
            </a:r>
            <a:r>
              <a:rPr lang="en-US" dirty="0" smtClean="0"/>
              <a:t> hours …)</a:t>
            </a:r>
          </a:p>
          <a:p>
            <a:pPr lvl="0"/>
            <a:r>
              <a:rPr lang="en-US" dirty="0" smtClean="0"/>
              <a:t>Understand </a:t>
            </a:r>
            <a:r>
              <a:rPr lang="en-US" b="1" dirty="0" smtClean="0"/>
              <a:t>Velocity</a:t>
            </a:r>
            <a:r>
              <a:rPr lang="en-US" dirty="0" smtClean="0"/>
              <a:t> of the </a:t>
            </a:r>
            <a:r>
              <a:rPr lang="en-US" dirty="0" err="1" smtClean="0"/>
              <a:t>dev</a:t>
            </a:r>
            <a:r>
              <a:rPr lang="en-US" dirty="0" smtClean="0"/>
              <a:t> team</a:t>
            </a:r>
          </a:p>
          <a:p>
            <a:pPr lvl="0"/>
            <a:r>
              <a:rPr lang="en-US" dirty="0" smtClean="0"/>
              <a:t>Need to understand what is coming down the line.</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60</a:t>
            </a:fld>
            <a:endParaRPr lang="en-US"/>
          </a:p>
        </p:txBody>
      </p:sp>
    </p:spTree>
    <p:extLst>
      <p:ext uri="{BB962C8B-B14F-4D97-AF65-F5344CB8AC3E}">
        <p14:creationId xmlns:p14="http://schemas.microsoft.com/office/powerpoint/2010/main" val="3510086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Number/Percentage of stories, bugs that have </a:t>
            </a:r>
            <a:r>
              <a:rPr lang="en-US" b="1" dirty="0" smtClean="0"/>
              <a:t>unit tests</a:t>
            </a:r>
            <a:r>
              <a:rPr lang="en-US" dirty="0" smtClean="0"/>
              <a:t>.</a:t>
            </a:r>
          </a:p>
          <a:p>
            <a:pPr lvl="0"/>
            <a:r>
              <a:rPr lang="en-US" b="1" dirty="0" smtClean="0"/>
              <a:t>Unit Test </a:t>
            </a:r>
            <a:r>
              <a:rPr lang="en-US" dirty="0" smtClean="0"/>
              <a:t>coverage</a:t>
            </a:r>
          </a:p>
          <a:p>
            <a:pPr lvl="0"/>
            <a:r>
              <a:rPr lang="en-US" dirty="0" smtClean="0"/>
              <a:t>Number/Percentage of stories, bugs that have been </a:t>
            </a:r>
            <a:r>
              <a:rPr lang="en-US" b="1" dirty="0" smtClean="0"/>
              <a:t>peer reviewed</a:t>
            </a:r>
            <a:r>
              <a:rPr lang="en-US" dirty="0" smtClean="0"/>
              <a:t>.</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61</a:t>
            </a:fld>
            <a:endParaRPr lang="en-US"/>
          </a:p>
        </p:txBody>
      </p:sp>
    </p:spTree>
    <p:extLst>
      <p:ext uri="{BB962C8B-B14F-4D97-AF65-F5344CB8AC3E}">
        <p14:creationId xmlns:p14="http://schemas.microsoft.com/office/powerpoint/2010/main" val="2530420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1" dirty="0" smtClean="0"/>
              <a:t>Growing / Reducing backlog (Feedback - Product Owners / Business Analysts and Support)</a:t>
            </a:r>
          </a:p>
          <a:p>
            <a:pPr lvl="0"/>
            <a:r>
              <a:rPr lang="en-US" dirty="0" smtClean="0"/>
              <a:t>How many stories and bugs were closed vs. Opened this release </a:t>
            </a:r>
          </a:p>
          <a:p>
            <a:pPr lvl="0"/>
            <a:r>
              <a:rPr lang="en-US" dirty="0" smtClean="0"/>
              <a:t>How many post production bugs were willingly introduced into the software</a:t>
            </a:r>
          </a:p>
          <a:p>
            <a:pPr lvl="0"/>
            <a:r>
              <a:rPr lang="en-US" dirty="0" smtClean="0"/>
              <a:t>Priority/Severity </a:t>
            </a:r>
            <a:r>
              <a:rPr lang="en-US" dirty="0" smtClean="0">
                <a:sym typeface="Wingdings" panose="05000000000000000000" pitchFamily="2" charset="2"/>
              </a:rPr>
              <a:t> Should see severe bugs go down, low bugs grow incrementally</a:t>
            </a:r>
            <a:endParaRPr lang="en-US" dirty="0" smtClean="0"/>
          </a:p>
          <a:p>
            <a:pPr marL="0" lvl="0" indent="0">
              <a:buNone/>
            </a:pPr>
            <a:endParaRPr lang="en-US" b="1" dirty="0" smtClean="0"/>
          </a:p>
          <a:p>
            <a:pPr marL="0" lvl="0" indent="0">
              <a:buNone/>
            </a:pPr>
            <a:r>
              <a:rPr lang="en-US" b="1" dirty="0" smtClean="0"/>
              <a:t>Velocity (Feedback - scrum masters)</a:t>
            </a:r>
          </a:p>
          <a:p>
            <a:pPr lvl="0"/>
            <a:r>
              <a:rPr lang="en-US" dirty="0" smtClean="0"/>
              <a:t>How long did it take to develop those stories and bugs (planned vs. Actual)</a:t>
            </a:r>
          </a:p>
          <a:p>
            <a:pPr lvl="0"/>
            <a:r>
              <a:rPr lang="en-US" dirty="0" smtClean="0"/>
              <a:t>How long did it take to test those stories and bugs (planned vs. actual)</a:t>
            </a:r>
          </a:p>
          <a:p>
            <a:pPr marL="0" lvl="0" indent="0">
              <a:buNone/>
            </a:pPr>
            <a:endParaRPr lang="en-US" b="1" dirty="0" smtClean="0"/>
          </a:p>
          <a:p>
            <a:pPr marL="0" lvl="0" indent="0">
              <a:buNone/>
            </a:pPr>
            <a:r>
              <a:rPr lang="en-US" b="1" dirty="0" smtClean="0"/>
              <a:t>Feedback - </a:t>
            </a:r>
            <a:r>
              <a:rPr lang="en-US" b="1" dirty="0" err="1" smtClean="0"/>
              <a:t>Devs</a:t>
            </a:r>
            <a:endParaRPr lang="en-US" b="1" dirty="0" smtClean="0"/>
          </a:p>
          <a:p>
            <a:pPr lvl="0"/>
            <a:r>
              <a:rPr lang="en-US" dirty="0" smtClean="0"/>
              <a:t>What percentage of tickets were reopened or how many bugs were associated to each story /  functionality</a:t>
            </a:r>
          </a:p>
          <a:p>
            <a:pPr lvl="0"/>
            <a:r>
              <a:rPr lang="en-US" dirty="0" smtClean="0"/>
              <a:t>What were the reasons the tickets were reopened</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63</a:t>
            </a:fld>
            <a:endParaRPr lang="en-US"/>
          </a:p>
        </p:txBody>
      </p:sp>
    </p:spTree>
    <p:extLst>
      <p:ext uri="{BB962C8B-B14F-4D97-AF65-F5344CB8AC3E}">
        <p14:creationId xmlns:p14="http://schemas.microsoft.com/office/powerpoint/2010/main" val="2559629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dirty="0" smtClean="0"/>
              <a:t>Number of stories completed this month &amp; previous months by product teams / portfolios and urgency</a:t>
            </a:r>
          </a:p>
          <a:p>
            <a:pPr marL="171450" lvl="0" indent="-171450">
              <a:buFont typeface="Arial" panose="020B0604020202020204" pitchFamily="34" charset="0"/>
              <a:buChar char="•"/>
            </a:pPr>
            <a:r>
              <a:rPr lang="en-US" sz="1200" dirty="0" smtClean="0"/>
              <a:t>Number of bugs opened vs. closed this month &amp; previous months by product teams / portfolios and severity</a:t>
            </a:r>
          </a:p>
          <a:p>
            <a:pPr marL="171450" lvl="0" indent="-171450">
              <a:buFont typeface="Arial" panose="020B0604020202020204" pitchFamily="34" charset="0"/>
              <a:buChar char="•"/>
            </a:pPr>
            <a:r>
              <a:rPr lang="en-US" sz="1200" dirty="0" smtClean="0"/>
              <a:t>Number of bugs willingly introduced into the software this month &amp; previous months by product teams / portfolios and severity</a:t>
            </a:r>
          </a:p>
          <a:p>
            <a:pPr marL="171450" lvl="0" indent="-171450">
              <a:buFont typeface="Arial" panose="020B0604020202020204" pitchFamily="34" charset="0"/>
              <a:buChar char="•"/>
            </a:pPr>
            <a:r>
              <a:rPr lang="en-US" sz="1200" dirty="0" smtClean="0"/>
              <a:t>Backlog growth / attrition this month &amp; previous months by product teams / portfolios and severity</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64</a:t>
            </a:fld>
            <a:endParaRPr lang="en-US"/>
          </a:p>
        </p:txBody>
      </p:sp>
    </p:spTree>
    <p:extLst>
      <p:ext uri="{BB962C8B-B14F-4D97-AF65-F5344CB8AC3E}">
        <p14:creationId xmlns:p14="http://schemas.microsoft.com/office/powerpoint/2010/main" val="2133419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 sometimes decide to charge back development and QA time to product teams to force them to prioritize / think about costs incurred and pick revenue generating features</a:t>
            </a:r>
          </a:p>
          <a:p>
            <a:pPr lvl="1"/>
            <a:r>
              <a:rPr lang="en-US" dirty="0" smtClean="0"/>
              <a:t>(</a:t>
            </a:r>
            <a:r>
              <a:rPr lang="en-US" dirty="0" err="1" smtClean="0"/>
              <a:t>dev</a:t>
            </a:r>
            <a:r>
              <a:rPr lang="en-US" dirty="0" smtClean="0"/>
              <a:t> per hour cost + QA per hour cost) * Time to develop a feature + amortized software cost.</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65</a:t>
            </a:fld>
            <a:endParaRPr lang="en-US"/>
          </a:p>
        </p:txBody>
      </p:sp>
    </p:spTree>
    <p:extLst>
      <p:ext uri="{BB962C8B-B14F-4D97-AF65-F5344CB8AC3E}">
        <p14:creationId xmlns:p14="http://schemas.microsoft.com/office/powerpoint/2010/main" val="3486248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Quality metrics can only be achieved with a clearly defined Software Development Lifecycle (SDLC) process that is used consistently by all development teams.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process needs to be combined with a tool that will allow the workers to report on their progress along the SDLC cycle and collect metrics along the way.</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Metrics are always subject to interpretation, therefore interpreting metrics correctly and understanding why they show a certain result is as important as creating the metrics itself.</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67</a:t>
            </a:fld>
            <a:endParaRPr lang="en-US"/>
          </a:p>
        </p:txBody>
      </p:sp>
    </p:spTree>
    <p:extLst>
      <p:ext uri="{BB962C8B-B14F-4D97-AF65-F5344CB8AC3E}">
        <p14:creationId xmlns:p14="http://schemas.microsoft.com/office/powerpoint/2010/main" val="3098156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F59E5B-2968-4E59-85F1-71980364EA54}" type="slidenum">
              <a:rPr lang="en-US" smtClean="0"/>
              <a:pPr/>
              <a:t>68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F59E5B-2968-4E59-85F1-71980364EA54}" type="slidenum">
              <a:rPr lang="en-US" smtClean="0"/>
              <a:pPr/>
              <a:t>69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Cars.com is an award-winning</a:t>
            </a:r>
            <a:r>
              <a:rPr lang="en-US" baseline="0" dirty="0" smtClean="0"/>
              <a:t> independent research site for car shoppers, where they can get access to credible information from other consumers as well as experts to help make the car shopping process as easy as possible. </a:t>
            </a:r>
          </a:p>
          <a:p>
            <a:pPr marL="171450" indent="-171450">
              <a:buFont typeface="Arial" panose="020B0604020202020204" pitchFamily="34" charset="0"/>
              <a:buChar char="•"/>
            </a:pPr>
            <a:r>
              <a:rPr lang="en-US" baseline="0" dirty="0" smtClean="0"/>
              <a:t>We see about 30 million visits each month to our site and leverage our growing audience of in-market car shoppers to inform the digital marketing strategies of our dealer and manufacturer customers, who advertise on our site.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CF59E5B-2968-4E59-85F1-71980364EA5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Cars.com</a:t>
            </a:r>
            <a:r>
              <a:rPr lang="en-US" baseline="0" dirty="0" smtClean="0"/>
              <a:t> is first and foremost a consumer-centric site – we focus on building an online destination that meets the changing needs of today’s car shoppers. </a:t>
            </a:r>
          </a:p>
          <a:p>
            <a:pPr marL="171450" indent="-171450">
              <a:buFont typeface="Arial" panose="020B0604020202020204" pitchFamily="34" charset="0"/>
              <a:buChar char="•"/>
            </a:pPr>
            <a:r>
              <a:rPr lang="en-US" baseline="0" dirty="0" smtClean="0"/>
              <a:t>Due to the strength of our audience, we’re able to deliver consumer insights and innovative digital marketing products that serve the needs of our advertiser customers. </a:t>
            </a:r>
            <a:endParaRPr lang="en-US" dirty="0"/>
          </a:p>
        </p:txBody>
      </p:sp>
      <p:sp>
        <p:nvSpPr>
          <p:cNvPr id="4" name="Slide Number Placeholder 3"/>
          <p:cNvSpPr>
            <a:spLocks noGrp="1"/>
          </p:cNvSpPr>
          <p:nvPr>
            <p:ph type="sldNum" sz="quarter" idx="10"/>
          </p:nvPr>
        </p:nvSpPr>
        <p:spPr/>
        <p:txBody>
          <a:bodyPr/>
          <a:lstStyle/>
          <a:p>
            <a:fld id="{8CF59E5B-2968-4E59-85F1-71980364EA5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4E51B-1D8D-485B-8630-4B4E5F618220}" type="slidenum">
              <a:rPr lang="en-US" smtClean="0"/>
              <a:pPr/>
              <a:t>7</a:t>
            </a:fld>
            <a:endParaRPr lang="en-US" dirty="0"/>
          </a:p>
        </p:txBody>
      </p:sp>
    </p:spTree>
    <p:extLst>
      <p:ext uri="{BB962C8B-B14F-4D97-AF65-F5344CB8AC3E}">
        <p14:creationId xmlns:p14="http://schemas.microsoft.com/office/powerpoint/2010/main" val="3442204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95000"/>
                    <a:lumOff val="5000"/>
                  </a:schemeClr>
                </a:solidFill>
              </a:rPr>
              <a:t>http://www.businessdictionary.com/definition/metrics.html#ixzz3GZBwjhgr </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10</a:t>
            </a:fld>
            <a:endParaRPr lang="en-US"/>
          </a:p>
        </p:txBody>
      </p:sp>
    </p:spTree>
    <p:extLst>
      <p:ext uri="{BB962C8B-B14F-4D97-AF65-F5344CB8AC3E}">
        <p14:creationId xmlns:p14="http://schemas.microsoft.com/office/powerpoint/2010/main" val="4078859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more: http://www.businessdictionary.com/definition/trend.html#ixzz3GZGttxko</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11</a:t>
            </a:fld>
            <a:endParaRPr lang="en-US"/>
          </a:p>
        </p:txBody>
      </p:sp>
    </p:spTree>
    <p:extLst>
      <p:ext uri="{BB962C8B-B14F-4D97-AF65-F5344CB8AC3E}">
        <p14:creationId xmlns:p14="http://schemas.microsoft.com/office/powerpoint/2010/main" val="666787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Predict</a:t>
            </a:r>
            <a:r>
              <a:rPr lang="en-US" dirty="0" smtClean="0"/>
              <a:t>: Track the past to predict the future.</a:t>
            </a:r>
          </a:p>
          <a:p>
            <a:r>
              <a:rPr lang="en-US" b="1" dirty="0" smtClean="0"/>
              <a:t>Monitor</a:t>
            </a:r>
            <a:r>
              <a:rPr lang="en-US" dirty="0" smtClean="0"/>
              <a:t>:  Monitor after a change. </a:t>
            </a:r>
            <a:endParaRPr lang="en-US" b="1" dirty="0" smtClean="0"/>
          </a:p>
          <a:p>
            <a:r>
              <a:rPr lang="en-US" b="1" dirty="0" smtClean="0"/>
              <a:t>Improve</a:t>
            </a:r>
            <a:r>
              <a:rPr lang="en-US" dirty="0" smtClean="0"/>
              <a:t>: Retrospectives &amp; Continuous improvement.</a:t>
            </a:r>
          </a:p>
          <a:p>
            <a:r>
              <a:rPr lang="en-US" b="1" dirty="0" smtClean="0"/>
              <a:t>Explain</a:t>
            </a:r>
            <a:r>
              <a:rPr lang="en-US" dirty="0" smtClean="0"/>
              <a:t>: Tell a story about people, processes or technology.</a:t>
            </a:r>
          </a:p>
          <a:p>
            <a:r>
              <a:rPr lang="en-US" b="1" dirty="0" smtClean="0"/>
              <a:t>Promote Transparency</a:t>
            </a:r>
            <a:r>
              <a:rPr lang="en-US" dirty="0" smtClean="0"/>
              <a:t>: Show the department (in)efficiency. </a:t>
            </a:r>
            <a:endParaRPr lang="en-US" b="1" dirty="0" smtClean="0"/>
          </a:p>
          <a:p>
            <a:r>
              <a:rPr lang="en-US" b="1" dirty="0" smtClean="0"/>
              <a:t>Raise Awareness</a:t>
            </a:r>
            <a:r>
              <a:rPr lang="en-US" dirty="0" smtClean="0"/>
              <a:t>: Showcase the work of a particular team, person, process improvement or technology improvement.</a:t>
            </a:r>
          </a:p>
          <a:p>
            <a:endParaRPr lang="en-US" dirty="0" smtClean="0"/>
          </a:p>
          <a:p>
            <a:pPr marL="0" indent="0">
              <a:buNone/>
            </a:pPr>
            <a:r>
              <a:rPr lang="en-US" dirty="0" smtClean="0">
                <a:sym typeface="Wingdings" panose="05000000000000000000" pitchFamily="2" charset="2"/>
              </a:rPr>
              <a:t> </a:t>
            </a:r>
            <a:r>
              <a:rPr lang="en-US" dirty="0" smtClean="0"/>
              <a:t>Companies need to target their metrics.</a:t>
            </a:r>
          </a:p>
          <a:p>
            <a:endParaRPr lang="en-US" dirty="0"/>
          </a:p>
        </p:txBody>
      </p:sp>
      <p:sp>
        <p:nvSpPr>
          <p:cNvPr id="4" name="Slide Number Placeholder 3"/>
          <p:cNvSpPr>
            <a:spLocks noGrp="1"/>
          </p:cNvSpPr>
          <p:nvPr>
            <p:ph type="sldNum" sz="quarter" idx="10"/>
          </p:nvPr>
        </p:nvSpPr>
        <p:spPr/>
        <p:txBody>
          <a:bodyPr/>
          <a:lstStyle/>
          <a:p>
            <a:fld id="{B65AE824-8DB8-4AE0-AABC-121371B058DC}" type="slidenum">
              <a:rPr lang="en-US" smtClean="0"/>
              <a:t>13</a:t>
            </a:fld>
            <a:endParaRPr lang="en-US"/>
          </a:p>
        </p:txBody>
      </p:sp>
    </p:spTree>
    <p:extLst>
      <p:ext uri="{BB962C8B-B14F-4D97-AF65-F5344CB8AC3E}">
        <p14:creationId xmlns:p14="http://schemas.microsoft.com/office/powerpoint/2010/main" val="1319763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5105400"/>
            <a:ext cx="7772400" cy="1089025"/>
          </a:xfrm>
        </p:spPr>
        <p:txBody>
          <a:bodyPr>
            <a:normAutofit/>
          </a:bodyPr>
          <a:lstStyle>
            <a:lvl1pPr>
              <a:defRPr sz="4000" baseline="0">
                <a:solidFill>
                  <a:schemeClr val="bg1"/>
                </a:solidFill>
              </a:defRPr>
            </a:lvl1pPr>
          </a:lstStyle>
          <a:p>
            <a:r>
              <a:rPr lang="en-US" dirty="0" smtClean="0"/>
              <a:t>PRESENTATION TITLE GOES HERE</a:t>
            </a:r>
            <a:endParaRPr lang="en-US" dirty="0"/>
          </a:p>
        </p:txBody>
      </p:sp>
    </p:spTree>
    <p:extLst>
      <p:ext uri="{BB962C8B-B14F-4D97-AF65-F5344CB8AC3E}">
        <p14:creationId xmlns:p14="http://schemas.microsoft.com/office/powerpoint/2010/main" val="219568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0" y="5029200"/>
            <a:ext cx="6400800" cy="990600"/>
          </a:xfrm>
        </p:spPr>
        <p:txBody>
          <a:bodyPr>
            <a:normAutofit/>
          </a:bodyPr>
          <a:lstStyle>
            <a:lvl1pPr algn="l">
              <a:defRPr sz="4000" baseline="0">
                <a:ln>
                  <a:noFill/>
                </a:ln>
                <a:solidFill>
                  <a:schemeClr val="bg1"/>
                </a:solidFill>
              </a:defRPr>
            </a:lvl1pPr>
          </a:lstStyle>
          <a:p>
            <a:r>
              <a:rPr lang="en-US" dirty="0" smtClean="0"/>
              <a:t>TRANSITION SLIDE</a:t>
            </a:r>
            <a:endParaRPr lang="en-US" dirty="0"/>
          </a:p>
        </p:txBody>
      </p:sp>
    </p:spTree>
    <p:extLst>
      <p:ext uri="{BB962C8B-B14F-4D97-AF65-F5344CB8AC3E}">
        <p14:creationId xmlns:p14="http://schemas.microsoft.com/office/powerpoint/2010/main" val="45626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828800" y="-76200"/>
            <a:ext cx="7467600" cy="1143000"/>
          </a:xfrm>
        </p:spPr>
        <p:txBody>
          <a:bodyPr>
            <a:normAutofit/>
          </a:bodyPr>
          <a:lstStyle>
            <a:lvl1pPr algn="l">
              <a:defRPr sz="3200">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0"/>
          </p:nvPr>
        </p:nvSpPr>
        <p:spPr>
          <a:xfrm>
            <a:off x="685800" y="1447800"/>
            <a:ext cx="7772400" cy="1295400"/>
          </a:xfrm>
        </p:spPr>
        <p:txBody>
          <a:bodyPr/>
          <a:lstStyle>
            <a:lvl2pPr marL="914400" indent="-457200">
              <a:buFont typeface="Arial" pitchFamily="34" charset="0"/>
              <a:buChar char="•"/>
              <a:defRPr/>
            </a:lvl2pPr>
            <a:lvl3pPr marL="1257300" indent="-342900">
              <a:buFont typeface="Arial" pitchFamily="34" charset="0"/>
              <a:buChar char="•"/>
              <a:defRPr/>
            </a:lvl3pPr>
            <a:lvl4pPr marL="1714500" indent="-342900">
              <a:buFont typeface="Arial" pitchFamily="34" charset="0"/>
              <a:buChar char="•"/>
              <a:defRPr/>
            </a:lvl4pPr>
            <a:lvl5pPr marL="2171700" indent="-3429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8458200" y="6248401"/>
            <a:ext cx="381000" cy="276999"/>
          </a:xfrm>
          <a:prstGeom prst="rect">
            <a:avLst/>
          </a:prstGeom>
          <a:noFill/>
        </p:spPr>
        <p:txBody>
          <a:bodyPr wrap="square" rtlCol="0">
            <a:spAutoFit/>
          </a:bodyPr>
          <a:lstStyle/>
          <a:p>
            <a:fld id="{C7A93176-E71E-1B43-9EA9-72937F42D2F7}" type="slidenum">
              <a:rPr lang="en-US" sz="1200">
                <a:solidFill>
                  <a:prstClr val="black"/>
                </a:solidFill>
                <a:cs typeface="Calibri"/>
              </a:rPr>
              <a:pPr/>
              <a:t>‹#›</a:t>
            </a:fld>
            <a:r>
              <a:rPr lang="en-US" sz="1200" dirty="0">
                <a:solidFill>
                  <a:prstClr val="black"/>
                </a:solidFill>
                <a:cs typeface="Calibri"/>
              </a:rPr>
              <a:t> </a:t>
            </a:r>
          </a:p>
        </p:txBody>
      </p:sp>
    </p:spTree>
    <p:extLst>
      <p:ext uri="{BB962C8B-B14F-4D97-AF65-F5344CB8AC3E}">
        <p14:creationId xmlns:p14="http://schemas.microsoft.com/office/powerpoint/2010/main" val="202825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505200" y="2667000"/>
            <a:ext cx="5638800" cy="533400"/>
          </a:xfrm>
        </p:spPr>
        <p:txBody>
          <a:bodyPr/>
          <a:lstStyle>
            <a:lvl1pPr>
              <a:defRPr sz="3200"/>
            </a:lvl1pPr>
          </a:lstStyle>
          <a:p>
            <a:r>
              <a:rPr lang="en-US" smtClean="0"/>
              <a:t>Click to edit Master title style</a:t>
            </a:r>
            <a:endParaRPr lang="en-US"/>
          </a:p>
        </p:txBody>
      </p:sp>
      <p:sp>
        <p:nvSpPr>
          <p:cNvPr id="10243" name="Rectangle 3"/>
          <p:cNvSpPr>
            <a:spLocks noGrp="1" noChangeArrowheads="1"/>
          </p:cNvSpPr>
          <p:nvPr>
            <p:ph type="subTitle" idx="1"/>
          </p:nvPr>
        </p:nvSpPr>
        <p:spPr>
          <a:xfrm>
            <a:off x="3505200" y="3352800"/>
            <a:ext cx="4724400" cy="365125"/>
          </a:xfrm>
        </p:spPr>
        <p:txBody>
          <a:bodyPr/>
          <a:lstStyle>
            <a:lvl1pPr marL="0" indent="0">
              <a:buFont typeface="Times" pitchFamily="18" charset="0"/>
              <a:buNone/>
              <a:defRPr sz="2400"/>
            </a:lvl1pPr>
          </a:lstStyle>
          <a:p>
            <a:r>
              <a:rPr lang="en-US" smtClean="0"/>
              <a:t>Click to edit Master subtitle style</a:t>
            </a:r>
            <a:endParaRPr lang="en-US"/>
          </a:p>
        </p:txBody>
      </p:sp>
      <p:sp>
        <p:nvSpPr>
          <p:cNvPr id="10244" name="Rectangle 4"/>
          <p:cNvSpPr>
            <a:spLocks noGrp="1" noChangeArrowheads="1"/>
          </p:cNvSpPr>
          <p:nvPr>
            <p:ph type="sldNum" sz="quarter" idx="4"/>
          </p:nvPr>
        </p:nvSpPr>
        <p:spPr>
          <a:xfrm>
            <a:off x="6553200" y="6415088"/>
            <a:ext cx="2133600" cy="136525"/>
          </a:xfrm>
        </p:spPr>
        <p:txBody>
          <a:bodyPr/>
          <a:lstStyle>
            <a:lvl1pPr>
              <a:defRPr/>
            </a:lvl1pPr>
          </a:lstStyle>
          <a:p>
            <a:fld id="{742FF22D-17C1-45FD-A795-0499BA72EDC7}" type="slidenum">
              <a:rPr lang="en-US"/>
              <a:pPr/>
              <a:t>‹#›</a:t>
            </a:fld>
            <a:endParaRPr lang="en-US" dirty="0"/>
          </a:p>
        </p:txBody>
      </p:sp>
      <p:sp>
        <p:nvSpPr>
          <p:cNvPr id="10247" name="Rectangle 7"/>
          <p:cNvSpPr>
            <a:spLocks noGrp="1" noChangeArrowheads="1"/>
          </p:cNvSpPr>
          <p:nvPr>
            <p:ph type="ftr" sz="quarter" idx="3"/>
          </p:nvPr>
        </p:nvSpPr>
        <p:spPr/>
        <p:txBody>
          <a:bodyPr/>
          <a:lstStyle>
            <a:lvl1pPr>
              <a:defRPr/>
            </a:lvl1pPr>
          </a:lstStyle>
          <a:p>
            <a:endParaRPr lang="en-US" dirty="0"/>
          </a:p>
        </p:txBody>
      </p:sp>
      <p:sp>
        <p:nvSpPr>
          <p:cNvPr id="10248" name="Rectangle 8"/>
          <p:cNvSpPr>
            <a:spLocks noGrp="1" noChangeArrowheads="1"/>
          </p:cNvSpPr>
          <p:nvPr>
            <p:ph type="dt" sz="half" idx="2"/>
          </p:nvPr>
        </p:nvSpPr>
        <p:spPr/>
        <p:txBody>
          <a:bodyPr/>
          <a:lstStyle>
            <a:lvl1pPr>
              <a:defRPr/>
            </a:lvl1pPr>
          </a:lstStyle>
          <a:p>
            <a:fld id="{83F815F2-F1BD-431E-A3DE-087F14D55C07}" type="datetime2">
              <a:rPr lang="en-US"/>
              <a:pPr/>
              <a:t>Wednesday, October 22, 2014</a:t>
            </a:fld>
            <a:endParaRPr lang="en-US" dirty="0"/>
          </a:p>
        </p:txBody>
      </p:sp>
    </p:spTree>
    <p:extLst>
      <p:ext uri="{BB962C8B-B14F-4D97-AF65-F5344CB8AC3E}">
        <p14:creationId xmlns:p14="http://schemas.microsoft.com/office/powerpoint/2010/main" val="18754033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471BF13-9480-4F9B-929D-6E4F99501D22}" type="slidenum">
              <a:rPr lang="en-US"/>
              <a:pPr/>
              <a:t>‹#›</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Date Placeholder 4"/>
          <p:cNvSpPr>
            <a:spLocks noGrp="1"/>
          </p:cNvSpPr>
          <p:nvPr>
            <p:ph type="dt" sz="half" idx="12"/>
          </p:nvPr>
        </p:nvSpPr>
        <p:spPr/>
        <p:txBody>
          <a:bodyPr/>
          <a:lstStyle>
            <a:lvl1pPr>
              <a:defRPr/>
            </a:lvl1pPr>
          </a:lstStyle>
          <a:p>
            <a:fld id="{4C2E85A2-BF70-414D-B4B6-92A5BA832131}" type="datetime2">
              <a:rPr lang="en-US"/>
              <a:pPr/>
              <a:t>Wednesday, October 22, 2014</a:t>
            </a:fld>
            <a:endParaRPr lang="en-US" dirty="0"/>
          </a:p>
        </p:txBody>
      </p:sp>
    </p:spTree>
    <p:extLst>
      <p:ext uri="{BB962C8B-B14F-4D97-AF65-F5344CB8AC3E}">
        <p14:creationId xmlns:p14="http://schemas.microsoft.com/office/powerpoint/2010/main" val="415415184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48100" cy="246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81200"/>
            <a:ext cx="3848100" cy="246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C72AE3B-2C04-44C2-B3EA-99A5A3E34F56}"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Date Placeholder 6"/>
          <p:cNvSpPr>
            <a:spLocks noGrp="1"/>
          </p:cNvSpPr>
          <p:nvPr>
            <p:ph type="dt" sz="half" idx="12"/>
          </p:nvPr>
        </p:nvSpPr>
        <p:spPr/>
        <p:txBody>
          <a:bodyPr/>
          <a:lstStyle>
            <a:lvl1pPr>
              <a:defRPr/>
            </a:lvl1pPr>
          </a:lstStyle>
          <a:p>
            <a:fld id="{F716DC15-333A-4B60-9CEC-635435B4F9FB}" type="datetime2">
              <a:rPr lang="en-US"/>
              <a:pPr/>
              <a:t>Wednesday, October 22, 2014</a:t>
            </a:fld>
            <a:endParaRPr lang="en-US" dirty="0"/>
          </a:p>
        </p:txBody>
      </p:sp>
    </p:spTree>
    <p:extLst>
      <p:ext uri="{BB962C8B-B14F-4D97-AF65-F5344CB8AC3E}">
        <p14:creationId xmlns:p14="http://schemas.microsoft.com/office/powerpoint/2010/main" val="162051947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772400" cy="579438"/>
          </a:xfrm>
        </p:spPr>
        <p:txBody>
          <a:bodyPr>
            <a:noAutofit/>
          </a:bodyPr>
          <a:lstStyle>
            <a:lvl1pPr algn="l">
              <a:defRPr sz="4000"/>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914400" y="1752600"/>
            <a:ext cx="7772400" cy="3886200"/>
          </a:xfrm>
        </p:spPr>
        <p:txBody>
          <a:bodyPr/>
          <a:lstStyle>
            <a:lvl2pPr marL="914400" indent="-457200">
              <a:buFont typeface="Arial" pitchFamily="34" charset="0"/>
              <a:buChar char="•"/>
              <a:defRPr/>
            </a:lvl2pPr>
            <a:lvl3pPr marL="1257300" indent="-342900">
              <a:buFont typeface="Arial" pitchFamily="34" charset="0"/>
              <a:buChar char="•"/>
              <a:defRPr/>
            </a:lvl3pPr>
            <a:lvl4pPr marL="1714500" indent="-342900">
              <a:buFont typeface="Arial" pitchFamily="34" charset="0"/>
              <a:buChar char="•"/>
              <a:defRPr/>
            </a:lvl4pPr>
            <a:lvl5pPr marL="2171700" indent="-3429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6646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BFC93-040D-4785-BBB9-E1FDCC9EF0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657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mailto:hastier@cars.com"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24400"/>
            <a:ext cx="7772400" cy="1470025"/>
          </a:xfrm>
        </p:spPr>
        <p:txBody>
          <a:bodyPr>
            <a:normAutofit fontScale="90000"/>
          </a:bodyPr>
          <a:lstStyle/>
          <a:p>
            <a:r>
              <a:rPr lang="en-US" dirty="0" smtClean="0"/>
              <a:t/>
            </a:r>
            <a:br>
              <a:rPr lang="en-US" dirty="0" smtClean="0"/>
            </a:br>
            <a:r>
              <a:rPr lang="en-US" dirty="0"/>
              <a:t/>
            </a:r>
            <a:br>
              <a:rPr lang="en-US" dirty="0"/>
            </a:br>
            <a:r>
              <a:rPr lang="en-US" dirty="0" smtClean="0"/>
              <a:t>Creating </a:t>
            </a:r>
            <a:r>
              <a:rPr lang="en-US" dirty="0"/>
              <a:t>Useful Metrics to Provide Quality Software</a:t>
            </a:r>
            <a:br>
              <a:rPr lang="en-US" dirty="0"/>
            </a:br>
            <a:endParaRPr lang="en-US" dirty="0"/>
          </a:p>
        </p:txBody>
      </p:sp>
      <p:sp>
        <p:nvSpPr>
          <p:cNvPr id="4" name="Slide Number Placeholder 3"/>
          <p:cNvSpPr>
            <a:spLocks noGrp="1"/>
          </p:cNvSpPr>
          <p:nvPr>
            <p:ph type="sldNum" sz="quarter" idx="4294967295"/>
          </p:nvPr>
        </p:nvSpPr>
        <p:spPr>
          <a:xfrm>
            <a:off x="7010400" y="6415088"/>
            <a:ext cx="2133600" cy="136525"/>
          </a:xfrm>
        </p:spPr>
        <p:txBody>
          <a:bodyPr/>
          <a:lstStyle/>
          <a:p>
            <a:fld id="{742FF22D-17C1-45FD-A795-0499BA72EDC7}" type="slidenum">
              <a:rPr lang="en-US" smtClean="0"/>
              <a:pPr/>
              <a:t>1</a:t>
            </a:fld>
            <a:endParaRPr lang="en-US" dirty="0"/>
          </a:p>
        </p:txBody>
      </p:sp>
    </p:spTree>
    <p:extLst>
      <p:ext uri="{BB962C8B-B14F-4D97-AF65-F5344CB8AC3E}">
        <p14:creationId xmlns:p14="http://schemas.microsoft.com/office/powerpoint/2010/main" val="2649530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 Definition</a:t>
            </a:r>
            <a:endParaRPr lang="en-US" dirty="0"/>
          </a:p>
        </p:txBody>
      </p:sp>
      <p:sp>
        <p:nvSpPr>
          <p:cNvPr id="3" name="Text Placeholder 2"/>
          <p:cNvSpPr>
            <a:spLocks noGrp="1"/>
          </p:cNvSpPr>
          <p:nvPr>
            <p:ph type="body" sz="quarter" idx="10"/>
          </p:nvPr>
        </p:nvSpPr>
        <p:spPr>
          <a:xfrm>
            <a:off x="533400" y="1676400"/>
            <a:ext cx="8077200" cy="5105400"/>
          </a:xfrm>
        </p:spPr>
        <p:txBody>
          <a:bodyPr>
            <a:normAutofit/>
          </a:bodyPr>
          <a:lstStyle/>
          <a:p>
            <a:pPr marL="0" indent="0">
              <a:buNone/>
            </a:pPr>
            <a:endParaRPr lang="en-US" dirty="0" smtClean="0">
              <a:solidFill>
                <a:schemeClr val="tx1">
                  <a:lumMod val="95000"/>
                  <a:lumOff val="5000"/>
                </a:schemeClr>
              </a:solidFill>
            </a:endParaRPr>
          </a:p>
          <a:p>
            <a:pPr marL="0" indent="0">
              <a:buNone/>
            </a:pPr>
            <a:r>
              <a:rPr lang="en-US" b="1" dirty="0" smtClean="0">
                <a:solidFill>
                  <a:schemeClr val="tx1">
                    <a:lumMod val="95000"/>
                    <a:lumOff val="5000"/>
                  </a:schemeClr>
                </a:solidFill>
              </a:rPr>
              <a:t>Metrics (</a:t>
            </a:r>
            <a:r>
              <a:rPr lang="en-US" b="1" i="1" dirty="0" smtClean="0">
                <a:solidFill>
                  <a:schemeClr val="tx1">
                    <a:lumMod val="95000"/>
                    <a:lumOff val="5000"/>
                  </a:schemeClr>
                </a:solidFill>
              </a:rPr>
              <a:t>noun</a:t>
            </a:r>
            <a:r>
              <a:rPr lang="en-US" b="1" dirty="0" smtClean="0">
                <a:solidFill>
                  <a:schemeClr val="tx1">
                    <a:lumMod val="95000"/>
                    <a:lumOff val="5000"/>
                  </a:schemeClr>
                </a:solidFill>
              </a:rPr>
              <a:t>)</a:t>
            </a:r>
            <a:r>
              <a:rPr lang="en-US" dirty="0" smtClean="0">
                <a:solidFill>
                  <a:schemeClr val="tx1">
                    <a:lumMod val="95000"/>
                    <a:lumOff val="5000"/>
                  </a:schemeClr>
                </a:solidFill>
              </a:rPr>
              <a:t>: Standards of</a:t>
            </a:r>
            <a:r>
              <a:rPr lang="en-US" dirty="0">
                <a:solidFill>
                  <a:schemeClr val="tx1">
                    <a:lumMod val="95000"/>
                    <a:lumOff val="5000"/>
                  </a:schemeClr>
                </a:solidFill>
              </a:rPr>
              <a:t> measurement by which efficiency, performance, progress, or quality of a plan, process, or product can be assessed. </a:t>
            </a:r>
            <a:endParaRPr lang="en-US" dirty="0" smtClean="0">
              <a:solidFill>
                <a:schemeClr val="tx1">
                  <a:lumMod val="95000"/>
                  <a:lumOff val="5000"/>
                </a:schemeClr>
              </a:solidFill>
            </a:endParaRPr>
          </a:p>
          <a:p>
            <a:pPr marL="0" indent="0">
              <a:buNone/>
            </a:pPr>
            <a:endParaRPr lang="en-US" dirty="0">
              <a:solidFill>
                <a:schemeClr val="tx1">
                  <a:lumMod val="95000"/>
                  <a:lumOff val="5000"/>
                </a:schemeClr>
              </a:solidFill>
            </a:endParaRPr>
          </a:p>
          <a:p>
            <a:pPr marL="0" indent="0">
              <a:buNone/>
            </a:pPr>
            <a:endParaRPr lang="en-US" dirty="0" smtClean="0">
              <a:solidFill>
                <a:schemeClr val="tx1">
                  <a:lumMod val="95000"/>
                  <a:lumOff val="5000"/>
                </a:schemeClr>
              </a:solidFill>
            </a:endParaRPr>
          </a:p>
          <a:p>
            <a:pPr marL="0" indent="0">
              <a:buNone/>
            </a:pPr>
            <a:endParaRPr lang="en-US" dirty="0">
              <a:solidFill>
                <a:schemeClr val="tx1">
                  <a:lumMod val="95000"/>
                  <a:lumOff val="5000"/>
                </a:schemeClr>
              </a:solidFill>
            </a:endParaRPr>
          </a:p>
          <a:p>
            <a:pPr marL="0" indent="0">
              <a:buNone/>
            </a:pPr>
            <a:r>
              <a:rPr lang="en-US" sz="1000" dirty="0" smtClean="0">
                <a:solidFill>
                  <a:schemeClr val="tx1">
                    <a:lumMod val="95000"/>
                    <a:lumOff val="5000"/>
                  </a:schemeClr>
                </a:solidFill>
              </a:rPr>
              <a:t>Source: BusinessDictionary.com</a:t>
            </a:r>
            <a:endParaRPr lang="en-US" sz="1000" dirty="0">
              <a:solidFill>
                <a:schemeClr val="tx1">
                  <a:lumMod val="95000"/>
                  <a:lumOff val="5000"/>
                </a:schemeClr>
              </a:solidFill>
            </a:endParaRPr>
          </a:p>
          <a:p>
            <a:pPr marL="0" indent="0">
              <a:buNone/>
            </a:pPr>
            <a:endParaRPr lang="en-US" dirty="0" smtClean="0">
              <a:solidFill>
                <a:schemeClr val="tx1">
                  <a:lumMod val="95000"/>
                  <a:lumOff val="5000"/>
                </a:schemeClr>
              </a:solidFill>
            </a:endParaRPr>
          </a:p>
          <a:p>
            <a:pPr marL="0" indent="0">
              <a:buNone/>
            </a:pPr>
            <a:endParaRPr lang="en-US" dirty="0">
              <a:solidFill>
                <a:schemeClr val="tx1">
                  <a:lumMod val="95000"/>
                  <a:lumOff val="5000"/>
                </a:schemeClr>
              </a:solidFill>
            </a:endParaRPr>
          </a:p>
        </p:txBody>
      </p:sp>
    </p:spTree>
    <p:extLst>
      <p:ext uri="{BB962C8B-B14F-4D97-AF65-F5344CB8AC3E}">
        <p14:creationId xmlns:p14="http://schemas.microsoft.com/office/powerpoint/2010/main" val="2432524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 Definition</a:t>
            </a:r>
            <a:endParaRPr lang="en-US" dirty="0"/>
          </a:p>
        </p:txBody>
      </p:sp>
      <p:sp>
        <p:nvSpPr>
          <p:cNvPr id="3" name="Text Placeholder 2"/>
          <p:cNvSpPr>
            <a:spLocks noGrp="1"/>
          </p:cNvSpPr>
          <p:nvPr>
            <p:ph type="body" sz="quarter" idx="10"/>
          </p:nvPr>
        </p:nvSpPr>
        <p:spPr>
          <a:xfrm>
            <a:off x="533400" y="1752600"/>
            <a:ext cx="8153400" cy="4648200"/>
          </a:xfrm>
        </p:spPr>
        <p:txBody>
          <a:bodyPr>
            <a:normAutofit fontScale="92500"/>
          </a:bodyPr>
          <a:lstStyle/>
          <a:p>
            <a:pPr marL="0" indent="0">
              <a:buNone/>
            </a:pPr>
            <a:r>
              <a:rPr lang="en-US" sz="3500" b="1" dirty="0" smtClean="0"/>
              <a:t>Trend (</a:t>
            </a:r>
            <a:r>
              <a:rPr lang="en-US" sz="3500" b="1" i="1" dirty="0" smtClean="0"/>
              <a:t>noun</a:t>
            </a:r>
            <a:r>
              <a:rPr lang="en-US" sz="3500" b="1" dirty="0" smtClean="0"/>
              <a:t>)</a:t>
            </a:r>
            <a:r>
              <a:rPr lang="en-US" sz="3500" dirty="0" smtClean="0"/>
              <a:t>: A </a:t>
            </a:r>
            <a:r>
              <a:rPr lang="en-US" sz="3500" dirty="0"/>
              <a:t>pattern of gradual change in a condition, output, or process, or an average or general tendency of a series of data points to move in a certain direction over time, represented by a line or curve on a graph</a:t>
            </a:r>
            <a:r>
              <a:rPr lang="en-US" sz="3500" dirty="0" smtClean="0"/>
              <a:t>.</a:t>
            </a:r>
            <a:endParaRPr lang="en-US" dirty="0"/>
          </a:p>
          <a:p>
            <a:pPr marL="0" indent="0">
              <a:buNone/>
            </a:pPr>
            <a:endParaRPr lang="en-US" dirty="0" smtClean="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smtClean="0"/>
          </a:p>
          <a:p>
            <a:pPr marL="0" indent="0">
              <a:buNone/>
            </a:pPr>
            <a:r>
              <a:rPr lang="en-US" sz="1200" dirty="0" smtClean="0"/>
              <a:t>Source: BusinessDictionary.com</a:t>
            </a:r>
            <a:endParaRPr lang="en-US" sz="1200" dirty="0"/>
          </a:p>
        </p:txBody>
      </p:sp>
    </p:spTree>
    <p:extLst>
      <p:ext uri="{BB962C8B-B14F-4D97-AF65-F5344CB8AC3E}">
        <p14:creationId xmlns:p14="http://schemas.microsoft.com/office/powerpoint/2010/main" val="310421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 Definition</a:t>
            </a:r>
            <a:endParaRPr lang="en-US" dirty="0"/>
          </a:p>
        </p:txBody>
      </p:sp>
      <p:sp>
        <p:nvSpPr>
          <p:cNvPr id="3" name="Text Placeholder 2"/>
          <p:cNvSpPr>
            <a:spLocks noGrp="1"/>
          </p:cNvSpPr>
          <p:nvPr>
            <p:ph type="body" sz="quarter" idx="10"/>
          </p:nvPr>
        </p:nvSpPr>
        <p:spPr>
          <a:xfrm>
            <a:off x="609600" y="1524000"/>
            <a:ext cx="8077200" cy="4800600"/>
          </a:xfrm>
        </p:spPr>
        <p:txBody>
          <a:bodyPr>
            <a:normAutofit fontScale="92500" lnSpcReduction="10000"/>
          </a:bodyPr>
          <a:lstStyle/>
          <a:p>
            <a:pPr marL="0" indent="0">
              <a:buNone/>
            </a:pPr>
            <a:r>
              <a:rPr lang="en-US" b="1" dirty="0" smtClean="0"/>
              <a:t>Benchmark (</a:t>
            </a:r>
            <a:r>
              <a:rPr lang="en-US" b="1" i="1" dirty="0" smtClean="0"/>
              <a:t>noun</a:t>
            </a:r>
            <a:r>
              <a:rPr lang="en-US" b="1" dirty="0" smtClean="0"/>
              <a:t>)</a:t>
            </a:r>
            <a:r>
              <a:rPr lang="en-US" dirty="0" smtClean="0"/>
              <a:t>: </a:t>
            </a:r>
            <a:r>
              <a:rPr lang="en-US" dirty="0"/>
              <a:t>Standard, or a set of standards, used as a point of reference for evaluating performance or level of quality. </a:t>
            </a:r>
            <a:endParaRPr lang="en-US" dirty="0" smtClean="0"/>
          </a:p>
          <a:p>
            <a:pPr marL="0" indent="0">
              <a:buNone/>
            </a:pPr>
            <a:endParaRPr lang="en-US" dirty="0"/>
          </a:p>
          <a:p>
            <a:pPr marL="0" indent="0">
              <a:buNone/>
            </a:pPr>
            <a:r>
              <a:rPr lang="en-US" dirty="0" smtClean="0"/>
              <a:t>Benchmarks </a:t>
            </a:r>
            <a:r>
              <a:rPr lang="en-US" dirty="0"/>
              <a:t>may be drawn from a firm's own experience, from the experience of other firms in the industry, or from legal requirements such as environmental regulations.</a:t>
            </a:r>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marL="0" indent="0">
              <a:buNone/>
            </a:pPr>
            <a:r>
              <a:rPr lang="en-US" sz="1000" dirty="0" smtClean="0"/>
              <a:t>Source: BusinessDictionary.com</a:t>
            </a:r>
            <a:endParaRPr lang="en-US" sz="1000" dirty="0"/>
          </a:p>
        </p:txBody>
      </p:sp>
    </p:spTree>
    <p:extLst>
      <p:ext uri="{BB962C8B-B14F-4D97-AF65-F5344CB8AC3E}">
        <p14:creationId xmlns:p14="http://schemas.microsoft.com/office/powerpoint/2010/main" val="1755137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Metrics/Trends/Benchmarks - Purpose</a:t>
            </a:r>
            <a:endParaRPr lang="en-US" dirty="0"/>
          </a:p>
        </p:txBody>
      </p:sp>
      <p:graphicFrame>
        <p:nvGraphicFramePr>
          <p:cNvPr id="4" name="Diagram 3"/>
          <p:cNvGraphicFramePr/>
          <p:nvPr>
            <p:extLst>
              <p:ext uri="{D42A27DB-BD31-4B8C-83A1-F6EECF244321}">
                <p14:modId xmlns:p14="http://schemas.microsoft.com/office/powerpoint/2010/main" val="253572890"/>
              </p:ext>
            </p:extLst>
          </p:nvPr>
        </p:nvGraphicFramePr>
        <p:xfrm>
          <a:off x="762000" y="1219200"/>
          <a:ext cx="7696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6048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a:t>
            </a:r>
            <a:endParaRPr lang="en-US" dirty="0"/>
          </a:p>
        </p:txBody>
      </p:sp>
      <p:graphicFrame>
        <p:nvGraphicFramePr>
          <p:cNvPr id="4" name="Diagram 3"/>
          <p:cNvGraphicFramePr/>
          <p:nvPr>
            <p:extLst>
              <p:ext uri="{D42A27DB-BD31-4B8C-83A1-F6EECF244321}">
                <p14:modId xmlns:p14="http://schemas.microsoft.com/office/powerpoint/2010/main" val="2484755931"/>
              </p:ext>
            </p:extLst>
          </p:nvPr>
        </p:nvGraphicFramePr>
        <p:xfrm>
          <a:off x="1143000" y="1295400"/>
          <a:ext cx="68580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3978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Metrics vs. Hard </a:t>
            </a:r>
            <a:r>
              <a:rPr lang="en-US" dirty="0" smtClean="0"/>
              <a:t>Metrics</a:t>
            </a:r>
            <a:endParaRPr lang="en-US" dirty="0"/>
          </a:p>
        </p:txBody>
      </p:sp>
      <p:pic>
        <p:nvPicPr>
          <p:cNvPr id="1026" name="Picture 2" descr="C:\Users\cpicchiett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25" y="2057400"/>
            <a:ext cx="3444175" cy="108763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picchietti\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56" y="3277191"/>
            <a:ext cx="3517900" cy="5900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picchietti\Desktop\replicon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135" y="4495800"/>
            <a:ext cx="3268021" cy="4476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95800" y="2971800"/>
            <a:ext cx="1219200" cy="1107996"/>
          </a:xfrm>
          <a:prstGeom prst="rect">
            <a:avLst/>
          </a:prstGeom>
          <a:noFill/>
        </p:spPr>
        <p:txBody>
          <a:bodyPr wrap="square" rtlCol="0">
            <a:spAutoFit/>
          </a:bodyPr>
          <a:lstStyle/>
          <a:p>
            <a:r>
              <a:rPr lang="en-US" sz="6600" dirty="0"/>
              <a:t>v</a:t>
            </a:r>
            <a:r>
              <a:rPr lang="en-US" sz="6600" dirty="0" smtClean="0"/>
              <a:t>s.</a:t>
            </a:r>
            <a:endParaRPr lang="en-US" sz="6600" dirty="0"/>
          </a:p>
        </p:txBody>
      </p:sp>
      <p:pic>
        <p:nvPicPr>
          <p:cNvPr id="1029" name="Picture 5" descr="C:\Users\cpicchietti\Desktop\800px-JIRA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1584102"/>
            <a:ext cx="2832102" cy="1416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picchietti\Desktop\v1-log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8049" y="3286659"/>
            <a:ext cx="2228850" cy="771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cpicchietti\Desktop\Qualitycent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1200" y="4267200"/>
            <a:ext cx="2697014" cy="1529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689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a:t>
            </a:r>
            <a:r>
              <a:rPr lang="en-US" dirty="0"/>
              <a:t>M</a:t>
            </a:r>
            <a:r>
              <a:rPr lang="en-US" dirty="0" smtClean="0"/>
              <a:t>etrics</a:t>
            </a:r>
            <a:endParaRPr lang="en-US" dirty="0"/>
          </a:p>
        </p:txBody>
      </p:sp>
      <p:sp>
        <p:nvSpPr>
          <p:cNvPr id="3" name="Text Placeholder 2"/>
          <p:cNvSpPr>
            <a:spLocks noGrp="1"/>
          </p:cNvSpPr>
          <p:nvPr>
            <p:ph type="body" sz="quarter" idx="10"/>
          </p:nvPr>
        </p:nvSpPr>
        <p:spPr>
          <a:xfrm>
            <a:off x="685800" y="1447800"/>
            <a:ext cx="7772400" cy="4648200"/>
          </a:xfrm>
        </p:spPr>
        <p:txBody>
          <a:bodyPr>
            <a:normAutofit/>
          </a:bodyPr>
          <a:lstStyle/>
          <a:p>
            <a:endParaRPr lang="en-US" dirty="0" smtClean="0"/>
          </a:p>
          <a:p>
            <a:endParaRPr lang="en-US" dirty="0" smtClean="0"/>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3986732169"/>
              </p:ext>
            </p:extLst>
          </p:nvPr>
        </p:nvGraphicFramePr>
        <p:xfrm>
          <a:off x="685800" y="1371600"/>
          <a:ext cx="7848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4344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Metrics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10523424"/>
              </p:ext>
            </p:extLst>
          </p:nvPr>
        </p:nvGraphicFramePr>
        <p:xfrm>
          <a:off x="685797" y="1524001"/>
          <a:ext cx="7772403" cy="4583721"/>
        </p:xfrm>
        <a:graphic>
          <a:graphicData uri="http://schemas.openxmlformats.org/drawingml/2006/table">
            <a:tbl>
              <a:tblPr>
                <a:tableStyleId>{C4B1156A-380E-4F78-BDF5-A606A8083BF9}</a:tableStyleId>
              </a:tblPr>
              <a:tblGrid>
                <a:gridCol w="1371601"/>
                <a:gridCol w="1371601"/>
                <a:gridCol w="1371601"/>
                <a:gridCol w="1524000"/>
                <a:gridCol w="2133600"/>
              </a:tblGrid>
              <a:tr h="741082">
                <a:tc>
                  <a:txBody>
                    <a:bodyPr/>
                    <a:lstStyle/>
                    <a:p>
                      <a:pPr algn="ctr" fontAlgn="b"/>
                      <a:r>
                        <a:rPr lang="en-US" sz="1400" b="1" u="none" strike="noStrike" dirty="0" smtClean="0">
                          <a:effectLst/>
                        </a:rPr>
                        <a:t>Measure 1</a:t>
                      </a:r>
                    </a:p>
                    <a:p>
                      <a:pPr algn="ctr" fontAlgn="b"/>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dirty="0" smtClean="0">
                          <a:effectLst/>
                        </a:rPr>
                        <a:t>Measure 2</a:t>
                      </a:r>
                    </a:p>
                    <a:p>
                      <a:pPr algn="ctr" fontAlgn="b"/>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i="0" u="none" strike="noStrike" dirty="0" smtClean="0">
                          <a:solidFill>
                            <a:srgbClr val="000000"/>
                          </a:solidFill>
                          <a:effectLst/>
                          <a:latin typeface="Calibri"/>
                        </a:rPr>
                        <a:t>Quantifier</a:t>
                      </a:r>
                    </a:p>
                    <a:p>
                      <a:pPr algn="ctr" fontAlgn="b"/>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dirty="0" smtClean="0">
                          <a:effectLst/>
                        </a:rPr>
                        <a:t>Time</a:t>
                      </a:r>
                    </a:p>
                    <a:p>
                      <a:pPr algn="ctr" fontAlgn="b"/>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dirty="0" smtClean="0">
                          <a:effectLst/>
                        </a:rPr>
                        <a:t>Teams</a:t>
                      </a:r>
                    </a:p>
                    <a:p>
                      <a:pPr algn="ctr" fontAlgn="b"/>
                      <a:endParaRPr lang="en-US" sz="1400" b="1" i="0" u="none" strike="noStrike" dirty="0">
                        <a:solidFill>
                          <a:srgbClr val="000000"/>
                        </a:solidFill>
                        <a:effectLst/>
                        <a:latin typeface="Calibri"/>
                      </a:endParaRPr>
                    </a:p>
                  </a:txBody>
                  <a:tcPr marL="9525" marR="9525" marT="9525" marB="0" anchor="b"/>
                </a:tc>
              </a:tr>
              <a:tr h="805927">
                <a:tc>
                  <a:txBody>
                    <a:bodyPr/>
                    <a:lstStyle/>
                    <a:p>
                      <a:pPr algn="l" fontAlgn="b"/>
                      <a:r>
                        <a:rPr lang="en-US" sz="1600" u="none" strike="noStrike" dirty="0" smtClean="0">
                          <a:effectLst/>
                        </a:rPr>
                        <a:t> Stories</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smtClean="0">
                          <a:effectLst/>
                        </a:rPr>
                        <a:t> Stories</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b="0" i="0" u="none" strike="noStrike" dirty="0" smtClean="0">
                          <a:solidFill>
                            <a:srgbClr val="000000"/>
                          </a:solidFill>
                          <a:effectLst/>
                          <a:latin typeface="Calibri"/>
                        </a:rPr>
                        <a:t> Number</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smtClean="0">
                          <a:effectLst/>
                        </a:rPr>
                        <a:t> Day</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smtClean="0">
                          <a:effectLst/>
                        </a:rPr>
                        <a:t> Product/Portfolios </a:t>
                      </a:r>
                      <a:r>
                        <a:rPr lang="en-US" sz="1600" u="none" strike="noStrike" dirty="0">
                          <a:effectLst/>
                        </a:rPr>
                        <a:t>Teams</a:t>
                      </a:r>
                      <a:endParaRPr lang="en-US" sz="1600" b="0" i="0" u="none" strike="noStrike" dirty="0">
                        <a:solidFill>
                          <a:srgbClr val="000000"/>
                        </a:solidFill>
                        <a:effectLst/>
                        <a:latin typeface="Calibri"/>
                      </a:endParaRPr>
                    </a:p>
                  </a:txBody>
                  <a:tcPr marL="9525" marR="9525" marT="9525" marB="0" anchor="b"/>
                </a:tc>
              </a:tr>
              <a:tr h="607141">
                <a:tc>
                  <a:txBody>
                    <a:bodyPr/>
                    <a:lstStyle/>
                    <a:p>
                      <a:pPr algn="l" fontAlgn="b"/>
                      <a:r>
                        <a:rPr lang="en-US" sz="1600" u="none" strike="noStrike" dirty="0" smtClean="0">
                          <a:effectLst/>
                        </a:rPr>
                        <a:t> Bugs</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smtClean="0">
                          <a:effectLst/>
                        </a:rPr>
                        <a:t> Bugs</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b="0" i="0" u="none" strike="noStrike" dirty="0" smtClean="0">
                          <a:solidFill>
                            <a:srgbClr val="000000"/>
                          </a:solidFill>
                          <a:effectLst/>
                          <a:latin typeface="Calibri"/>
                        </a:rPr>
                        <a:t> Size</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smtClean="0">
                          <a:effectLst/>
                        </a:rPr>
                        <a:t> Month</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smtClean="0">
                          <a:effectLst/>
                        </a:rPr>
                        <a:t> QA/Dev/Support </a:t>
                      </a:r>
                      <a:r>
                        <a:rPr lang="en-US" sz="1600" u="none" strike="noStrike" dirty="0">
                          <a:effectLst/>
                        </a:rPr>
                        <a:t>Teams</a:t>
                      </a:r>
                      <a:endParaRPr lang="en-US" sz="1600" b="0" i="0" u="none" strike="noStrike" dirty="0">
                        <a:solidFill>
                          <a:srgbClr val="000000"/>
                        </a:solidFill>
                        <a:effectLst/>
                        <a:latin typeface="Calibri"/>
                      </a:endParaRPr>
                    </a:p>
                  </a:txBody>
                  <a:tcPr marL="9525" marR="9525" marT="9525" marB="0" anchor="b"/>
                </a:tc>
              </a:tr>
              <a:tr h="665249">
                <a:tc>
                  <a:txBody>
                    <a:bodyPr/>
                    <a:lstStyle/>
                    <a:p>
                      <a:pPr algn="l" fontAlgn="b"/>
                      <a:r>
                        <a:rPr lang="en-US" sz="1600" u="none" strike="noStrike" dirty="0" smtClean="0">
                          <a:effectLst/>
                        </a:rPr>
                        <a:t> Post </a:t>
                      </a:r>
                      <a:r>
                        <a:rPr lang="en-US" sz="1600" u="none" strike="noStrike" dirty="0">
                          <a:effectLst/>
                        </a:rPr>
                        <a:t>prod Issues</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smtClean="0">
                          <a:effectLst/>
                        </a:rPr>
                        <a:t> Post </a:t>
                      </a:r>
                      <a:r>
                        <a:rPr lang="en-US" sz="1600" u="none" strike="noStrike" dirty="0">
                          <a:effectLst/>
                        </a:rPr>
                        <a:t>prod Issues</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b="0" i="0" u="none" strike="noStrike" dirty="0" smtClean="0">
                          <a:solidFill>
                            <a:srgbClr val="000000"/>
                          </a:solidFill>
                          <a:effectLst/>
                          <a:latin typeface="Calibri"/>
                        </a:rPr>
                        <a:t> </a:t>
                      </a:r>
                      <a:r>
                        <a:rPr lang="en-US" sz="1600" b="0" i="0" u="none" strike="noStrike" dirty="0" smtClean="0">
                          <a:solidFill>
                            <a:srgbClr val="000000"/>
                          </a:solidFill>
                          <a:effectLst/>
                          <a:latin typeface="Calibri"/>
                        </a:rPr>
                        <a:t>  Severity/Priority</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smtClean="0">
                          <a:effectLst/>
                        </a:rPr>
                        <a:t> Quarter</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smtClean="0">
                          <a:effectLst/>
                        </a:rPr>
                        <a:t> Individuals</a:t>
                      </a:r>
                      <a:endParaRPr lang="en-US" sz="1600" b="0" i="0" u="none" strike="noStrike" dirty="0">
                        <a:solidFill>
                          <a:srgbClr val="000000"/>
                        </a:solidFill>
                        <a:effectLst/>
                        <a:latin typeface="Calibri"/>
                      </a:endParaRPr>
                    </a:p>
                  </a:txBody>
                  <a:tcPr marL="9525" marR="9525" marT="9525" marB="0" anchor="b"/>
                </a:tc>
              </a:tr>
              <a:tr h="578590">
                <a:tc>
                  <a:txBody>
                    <a:bodyPr/>
                    <a:lstStyle/>
                    <a:p>
                      <a:pPr algn="l" fontAlgn="b"/>
                      <a:r>
                        <a:rPr lang="en-US" sz="1600" u="none" strike="noStrike" dirty="0">
                          <a:effectLst/>
                        </a:rPr>
                        <a:t> </a:t>
                      </a:r>
                      <a:r>
                        <a:rPr lang="en-US" sz="1600" u="none" strike="noStrike" dirty="0" smtClean="0">
                          <a:effectLst/>
                        </a:rPr>
                        <a:t>Test</a:t>
                      </a:r>
                      <a:r>
                        <a:rPr lang="en-US" sz="1600" u="none" strike="noStrike" baseline="0" dirty="0" smtClean="0">
                          <a:effectLst/>
                        </a:rPr>
                        <a:t> Cases</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a:effectLst/>
                        </a:rPr>
                        <a:t> </a:t>
                      </a:r>
                      <a:r>
                        <a:rPr lang="en-US" sz="1600" u="none" strike="noStrike" dirty="0" smtClean="0">
                          <a:effectLst/>
                        </a:rPr>
                        <a:t>Test</a:t>
                      </a:r>
                      <a:r>
                        <a:rPr lang="en-US" sz="1600" u="none" strike="noStrike" baseline="0" dirty="0" smtClean="0">
                          <a:effectLst/>
                        </a:rPr>
                        <a:t> Cases</a:t>
                      </a:r>
                      <a:endParaRPr lang="en-US" sz="1600" b="0" i="0" u="none" strike="noStrike" dirty="0">
                        <a:solidFill>
                          <a:srgbClr val="000000"/>
                        </a:solidFill>
                        <a:effectLst/>
                        <a:latin typeface="Calibri"/>
                      </a:endParaRPr>
                    </a:p>
                  </a:txBody>
                  <a:tcPr marL="9525" marR="9525" marT="9525" marB="0" anchor="b"/>
                </a:tc>
                <a:tc>
                  <a:txBody>
                    <a:bodyPr/>
                    <a:lstStyle/>
                    <a:p>
                      <a:pPr algn="l" fontAlgn="b"/>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smtClean="0">
                          <a:effectLst/>
                        </a:rPr>
                        <a:t> Year</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9525" marR="9525" marT="9525" marB="0" anchor="b"/>
                </a:tc>
              </a:tr>
              <a:tr h="592866">
                <a:tc>
                  <a:txBody>
                    <a:bodyPr/>
                    <a:lstStyle/>
                    <a:p>
                      <a:pPr algn="l" fontAlgn="b"/>
                      <a:r>
                        <a:rPr lang="en-US" sz="1600" u="none" strike="noStrike" dirty="0">
                          <a:effectLst/>
                        </a:rPr>
                        <a:t> </a:t>
                      </a:r>
                      <a:r>
                        <a:rPr lang="en-US" sz="1600" u="none" strike="noStrike" dirty="0" smtClean="0">
                          <a:effectLst/>
                        </a:rPr>
                        <a:t>Automation </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a:effectLst/>
                        </a:rPr>
                        <a:t> </a:t>
                      </a:r>
                      <a:r>
                        <a:rPr lang="en-US" sz="1600" u="none" strike="noStrike" dirty="0" smtClean="0">
                          <a:effectLst/>
                        </a:rPr>
                        <a:t>Automation </a:t>
                      </a:r>
                      <a:endParaRPr lang="en-US" sz="1600" b="0" i="0" u="none" strike="noStrike" dirty="0">
                        <a:solidFill>
                          <a:srgbClr val="000000"/>
                        </a:solidFill>
                        <a:effectLst/>
                        <a:latin typeface="Calibri"/>
                      </a:endParaRPr>
                    </a:p>
                  </a:txBody>
                  <a:tcPr marL="9525" marR="9525" marT="9525" marB="0" anchor="b"/>
                </a:tc>
                <a:tc>
                  <a:txBody>
                    <a:bodyPr/>
                    <a:lstStyle/>
                    <a:p>
                      <a:pPr algn="l" fontAlgn="b"/>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smtClean="0">
                          <a:effectLst/>
                        </a:rPr>
                        <a:t> Sprint</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9525" marR="9525" marT="9525" marB="0" anchor="b"/>
                </a:tc>
              </a:tr>
              <a:tr h="592866">
                <a:tc>
                  <a:txBody>
                    <a:bodyPr/>
                    <a:lstStyle/>
                    <a:p>
                      <a:pPr algn="l" fontAlgn="b"/>
                      <a:r>
                        <a:rPr lang="en-US" sz="1600" u="none" strike="noStrike" dirty="0" smtClean="0">
                          <a:effectLst/>
                        </a:rPr>
                        <a:t>Unit Tests</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smtClean="0">
                          <a:effectLst/>
                        </a:rPr>
                        <a:t>Unit Tests</a:t>
                      </a:r>
                      <a:endParaRPr lang="en-US" sz="1600" b="0" i="0" u="none" strike="noStrike" dirty="0">
                        <a:solidFill>
                          <a:srgbClr val="000000"/>
                        </a:solidFill>
                        <a:effectLst/>
                        <a:latin typeface="Calibri"/>
                      </a:endParaRPr>
                    </a:p>
                  </a:txBody>
                  <a:tcPr marL="9525" marR="9525" marT="9525" marB="0" anchor="b"/>
                </a:tc>
                <a:tc>
                  <a:txBody>
                    <a:bodyPr/>
                    <a:lstStyle/>
                    <a:p>
                      <a:pPr algn="l" fontAlgn="b"/>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smtClean="0">
                          <a:effectLst/>
                        </a:rPr>
                        <a:t> Hours worked</a:t>
                      </a:r>
                      <a:endParaRPr lang="en-US" sz="1600" b="0" i="0" u="none" strike="noStrike" dirty="0">
                        <a:solidFill>
                          <a:srgbClr val="000000"/>
                        </a:solidFill>
                        <a:effectLst/>
                        <a:latin typeface="Calibri"/>
                      </a:endParaRPr>
                    </a:p>
                  </a:txBody>
                  <a:tcPr marL="9525" marR="9525" marT="9525" marB="0" anchor="b"/>
                </a:tc>
                <a:tc>
                  <a:txBody>
                    <a:bodyPr/>
                    <a:lstStyle/>
                    <a:p>
                      <a:pPr algn="l" fontAlgn="b"/>
                      <a:endParaRPr lang="en-US" sz="16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94394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Efficient Metrics</a:t>
            </a:r>
            <a:endParaRPr lang="en-US" dirty="0"/>
          </a:p>
        </p:txBody>
      </p:sp>
      <p:sp>
        <p:nvSpPr>
          <p:cNvPr id="3" name="Text Placeholder 2"/>
          <p:cNvSpPr>
            <a:spLocks noGrp="1"/>
          </p:cNvSpPr>
          <p:nvPr>
            <p:ph type="body" sz="quarter" idx="10"/>
          </p:nvPr>
        </p:nvSpPr>
        <p:spPr>
          <a:xfrm>
            <a:off x="685800" y="685800"/>
            <a:ext cx="7772400" cy="4876800"/>
          </a:xfrm>
        </p:spPr>
        <p:txBody>
          <a:bodyPr>
            <a:normAutofit/>
          </a:bodyPr>
          <a:lstStyle/>
          <a:p>
            <a:pPr marL="0" indent="0">
              <a:buNone/>
            </a:pPr>
            <a:endParaRPr lang="en-US" b="1" dirty="0" smtClean="0"/>
          </a:p>
          <a:p>
            <a:pPr marL="0" indent="0">
              <a:buNone/>
            </a:pPr>
            <a:endParaRPr lang="en-US" b="1" dirty="0" smtClean="0"/>
          </a:p>
          <a:p>
            <a:pPr marL="0" indent="0">
              <a:buNone/>
            </a:pPr>
            <a:endParaRPr lang="en-US" b="1" dirty="0" smtClean="0"/>
          </a:p>
          <a:p>
            <a:pPr marL="0" indent="0" algn="ctr">
              <a:buNone/>
            </a:pPr>
            <a:r>
              <a:rPr lang="en-US" sz="4400" b="1" dirty="0" smtClean="0"/>
              <a:t>Companies must have clear processes and goals to be able to build efficient metrics.</a:t>
            </a:r>
          </a:p>
          <a:p>
            <a:pPr marL="0" indent="0">
              <a:buNone/>
            </a:pPr>
            <a:endParaRPr lang="en-US" b="1" dirty="0"/>
          </a:p>
        </p:txBody>
      </p:sp>
    </p:spTree>
    <p:extLst>
      <p:ext uri="{BB962C8B-B14F-4D97-AF65-F5344CB8AC3E}">
        <p14:creationId xmlns:p14="http://schemas.microsoft.com/office/powerpoint/2010/main" val="3029632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 Company Maturity</a:t>
            </a:r>
            <a:endParaRPr lang="en-US" dirty="0"/>
          </a:p>
        </p:txBody>
      </p:sp>
      <p:sp>
        <p:nvSpPr>
          <p:cNvPr id="3" name="Text Placeholder 2"/>
          <p:cNvSpPr>
            <a:spLocks noGrp="1"/>
          </p:cNvSpPr>
          <p:nvPr>
            <p:ph type="body" sz="quarter" idx="10"/>
          </p:nvPr>
        </p:nvSpPr>
        <p:spPr>
          <a:xfrm>
            <a:off x="457200" y="1447800"/>
            <a:ext cx="8229600" cy="4724400"/>
          </a:xfrm>
        </p:spPr>
        <p:txBody>
          <a:bodyPr>
            <a:normAutofit/>
          </a:bodyPr>
          <a:lstStyle/>
          <a:p>
            <a:endParaRPr lang="en-US" b="1" dirty="0"/>
          </a:p>
          <a:p>
            <a:pPr marL="0" indent="0" algn="ctr">
              <a:buNone/>
            </a:pPr>
            <a:r>
              <a:rPr lang="en-US" sz="4000" b="1" dirty="0"/>
              <a:t>Metrics often </a:t>
            </a:r>
            <a:r>
              <a:rPr lang="en-US" sz="4000" b="1" dirty="0" smtClean="0"/>
              <a:t>illustrate the </a:t>
            </a:r>
            <a:r>
              <a:rPr lang="en-US" sz="4000" b="1" u="sng" dirty="0"/>
              <a:t>maturity </a:t>
            </a:r>
            <a:endParaRPr lang="en-US" sz="4000" b="1" u="sng" dirty="0" smtClean="0"/>
          </a:p>
          <a:p>
            <a:pPr marL="0" indent="0" algn="ctr">
              <a:buNone/>
            </a:pPr>
            <a:r>
              <a:rPr lang="en-US" sz="4000" b="1" dirty="0" smtClean="0"/>
              <a:t>of </a:t>
            </a:r>
            <a:r>
              <a:rPr lang="en-US" sz="4000" b="1" dirty="0"/>
              <a:t>a company</a:t>
            </a:r>
            <a:r>
              <a:rPr lang="en-US" sz="4000" b="1" dirty="0" smtClean="0"/>
              <a:t>.</a:t>
            </a:r>
          </a:p>
        </p:txBody>
      </p:sp>
      <p:graphicFrame>
        <p:nvGraphicFramePr>
          <p:cNvPr id="4" name="Diagram 3"/>
          <p:cNvGraphicFramePr/>
          <p:nvPr>
            <p:extLst>
              <p:ext uri="{D42A27DB-BD31-4B8C-83A1-F6EECF244321}">
                <p14:modId xmlns:p14="http://schemas.microsoft.com/office/powerpoint/2010/main" val="751159489"/>
              </p:ext>
            </p:extLst>
          </p:nvPr>
        </p:nvGraphicFramePr>
        <p:xfrm>
          <a:off x="1600200" y="3962400"/>
          <a:ext cx="6096000" cy="180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495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11" name="Shape 103"/>
          <p:cNvSpPr txBox="1">
            <a:spLocks noGrp="1"/>
          </p:cNvSpPr>
          <p:nvPr>
            <p:ph type="body" sz="quarter" idx="10"/>
          </p:nvPr>
        </p:nvSpPr>
        <p:spPr>
          <a:xfrm>
            <a:off x="3334131" y="2796352"/>
            <a:ext cx="5124069" cy="993416"/>
          </a:xfrm>
          <a:prstGeom prst="rect">
            <a:avLst/>
          </a:prstGeom>
          <a:noFill/>
          <a:ln>
            <a:noFill/>
          </a:ln>
        </p:spPr>
        <p:txBody>
          <a:bodyPr lIns="81625" tIns="40800" rIns="81625" bIns="40800" anchor="t" anchorCtr="0">
            <a:spAutoFit/>
          </a:bodyPr>
          <a:lstStyle/>
          <a:p>
            <a:pPr marL="0" marR="0" lvl="0" indent="0" algn="ctr" rtl="0">
              <a:lnSpc>
                <a:spcPct val="100000"/>
              </a:lnSpc>
              <a:spcBef>
                <a:spcPts val="0"/>
              </a:spcBef>
              <a:spcAft>
                <a:spcPts val="0"/>
              </a:spcAft>
              <a:buClr>
                <a:schemeClr val="dk1"/>
              </a:buClr>
              <a:buSzPct val="79999"/>
              <a:buNone/>
            </a:pPr>
            <a:r>
              <a:rPr lang="en-US" sz="2000" b="1" dirty="0" smtClean="0">
                <a:solidFill>
                  <a:schemeClr val="dk1"/>
                </a:solidFill>
                <a:latin typeface="Calibri"/>
                <a:ea typeface="Calibri"/>
                <a:cs typeface="Calibri"/>
                <a:sym typeface="Calibri"/>
              </a:rPr>
              <a:t>Helene Astier</a:t>
            </a:r>
          </a:p>
          <a:p>
            <a:pPr marL="0" marR="0" lvl="0" indent="0" algn="ctr" rtl="0">
              <a:lnSpc>
                <a:spcPct val="100000"/>
              </a:lnSpc>
              <a:spcBef>
                <a:spcPts val="0"/>
              </a:spcBef>
              <a:spcAft>
                <a:spcPts val="0"/>
              </a:spcAft>
              <a:buClr>
                <a:schemeClr val="dk1"/>
              </a:buClr>
              <a:buSzPct val="79999"/>
              <a:buNone/>
            </a:pPr>
            <a:r>
              <a:rPr lang="en-US" sz="2000" b="1" dirty="0" smtClean="0">
                <a:solidFill>
                  <a:schemeClr val="dk1"/>
                </a:solidFill>
                <a:latin typeface="Calibri"/>
                <a:ea typeface="Calibri"/>
                <a:cs typeface="Calibri"/>
                <a:sym typeface="Calibri"/>
              </a:rPr>
              <a:t>Quality Assurance Manager</a:t>
            </a:r>
            <a:endParaRPr sz="1600" dirty="0">
              <a:solidFill>
                <a:schemeClr val="dk1"/>
              </a:solidFill>
              <a:latin typeface="Calibri"/>
              <a:ea typeface="Calibri"/>
              <a:cs typeface="Calibri"/>
              <a:sym typeface="Calibri"/>
            </a:endParaRPr>
          </a:p>
          <a:p>
            <a:pPr marL="0" indent="0">
              <a:buNone/>
            </a:pPr>
            <a:endParaRPr sz="1600" b="0" i="0" u="none" strike="noStrike" cap="none" baseline="0" dirty="0">
              <a:solidFill>
                <a:schemeClr val="dk1"/>
              </a:solidFill>
              <a:latin typeface="Calibri"/>
              <a:ea typeface="Calibri"/>
              <a:cs typeface="Calibri"/>
              <a:sym typeface="Calibri"/>
            </a:endParaRPr>
          </a:p>
        </p:txBody>
      </p:sp>
      <p:pic>
        <p:nvPicPr>
          <p:cNvPr id="12" name="Shape 105"/>
          <p:cNvPicPr preferRelativeResize="0"/>
          <p:nvPr/>
        </p:nvPicPr>
        <p:blipFill>
          <a:blip r:embed="rId3">
            <a:alphaModFix/>
          </a:blip>
          <a:stretch>
            <a:fillRect/>
          </a:stretch>
        </p:blipFill>
        <p:spPr>
          <a:xfrm>
            <a:off x="5162931" y="3653602"/>
            <a:ext cx="1446338" cy="613598"/>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133600"/>
            <a:ext cx="2819400" cy="2819400"/>
          </a:xfrm>
          <a:prstGeom prst="rect">
            <a:avLst/>
          </a:prstGeom>
        </p:spPr>
      </p:pic>
    </p:spTree>
    <p:extLst>
      <p:ext uri="{BB962C8B-B14F-4D97-AF65-F5344CB8AC3E}">
        <p14:creationId xmlns:p14="http://schemas.microsoft.com/office/powerpoint/2010/main" val="417956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QA Department Metrics</a:t>
            </a:r>
            <a:br>
              <a:rPr lang="en-US" dirty="0" smtClean="0"/>
            </a:br>
            <a:r>
              <a:rPr lang="en-US" dirty="0" smtClean="0"/>
              <a:t>People. Process. Technology.</a:t>
            </a:r>
            <a:endParaRPr lang="en-US" dirty="0"/>
          </a:p>
        </p:txBody>
      </p:sp>
    </p:spTree>
    <p:extLst>
      <p:ext uri="{BB962C8B-B14F-4D97-AF65-F5344CB8AC3E}">
        <p14:creationId xmlns:p14="http://schemas.microsoft.com/office/powerpoint/2010/main" val="1162345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667000"/>
            <a:ext cx="5638800" cy="533400"/>
          </a:xfrm>
        </p:spPr>
        <p:txBody>
          <a:bodyPr>
            <a:normAutofit fontScale="90000"/>
          </a:bodyPr>
          <a:lstStyle/>
          <a:p>
            <a:r>
              <a:rPr lang="en-US" sz="4000" b="1" dirty="0" smtClean="0"/>
              <a:t>People</a:t>
            </a:r>
            <a:endParaRPr lang="en-US" sz="4000" b="1" dirty="0"/>
          </a:p>
        </p:txBody>
      </p:sp>
      <p:sp>
        <p:nvSpPr>
          <p:cNvPr id="3" name="Subtitle 2"/>
          <p:cNvSpPr>
            <a:spLocks noGrp="1"/>
          </p:cNvSpPr>
          <p:nvPr>
            <p:ph type="subTitle" idx="1"/>
          </p:nvPr>
        </p:nvSpPr>
        <p:spPr>
          <a:xfrm>
            <a:off x="3505200" y="3352800"/>
            <a:ext cx="5486400" cy="838200"/>
          </a:xfrm>
        </p:spPr>
        <p:txBody>
          <a:bodyPr>
            <a:normAutofit/>
          </a:bodyPr>
          <a:lstStyle/>
          <a:p>
            <a:r>
              <a:rPr lang="en-US" dirty="0"/>
              <a:t>Metrics to plan, monitor teams </a:t>
            </a:r>
            <a:r>
              <a:rPr lang="en-US" dirty="0" smtClean="0"/>
              <a:t>or individuals and </a:t>
            </a:r>
            <a:r>
              <a:rPr lang="en-US" dirty="0"/>
              <a:t>measure their </a:t>
            </a:r>
            <a:r>
              <a:rPr lang="en-US" dirty="0" smtClean="0"/>
              <a:t>productivity.</a:t>
            </a:r>
            <a:endParaRPr lang="en-US" dirty="0"/>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742FF22D-17C1-45FD-A795-0499BA72EDC7}" type="slidenum">
              <a:rPr lang="en-US" smtClean="0"/>
              <a:pPr/>
              <a:t>21</a:t>
            </a:fld>
            <a:endParaRPr lang="en-US" dirty="0"/>
          </a:p>
        </p:txBody>
      </p:sp>
    </p:spTree>
    <p:extLst>
      <p:ext uri="{BB962C8B-B14F-4D97-AF65-F5344CB8AC3E}">
        <p14:creationId xmlns:p14="http://schemas.microsoft.com/office/powerpoint/2010/main" val="379258619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Composition - </a:t>
            </a:r>
            <a:r>
              <a:rPr lang="en-US" dirty="0">
                <a:effectLst>
                  <a:outerShdw blurRad="38100" dist="38100" dir="2700000" algn="tl">
                    <a:srgbClr val="000000">
                      <a:alpha val="43137"/>
                    </a:srgbClr>
                  </a:outerShdw>
                </a:effectLst>
              </a:rPr>
              <a:t>The Agile Pyramid </a:t>
            </a:r>
            <a:endParaRPr lang="en-US" dirty="0"/>
          </a:p>
        </p:txBody>
      </p:sp>
      <p:sp>
        <p:nvSpPr>
          <p:cNvPr id="3" name="Text Placeholder 2"/>
          <p:cNvSpPr>
            <a:spLocks noGrp="1"/>
          </p:cNvSpPr>
          <p:nvPr>
            <p:ph type="body" sz="quarter" idx="10"/>
          </p:nvPr>
        </p:nvSpPr>
        <p:spPr>
          <a:xfrm>
            <a:off x="685800" y="1447800"/>
            <a:ext cx="7772400" cy="502920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sz="1000" dirty="0" smtClean="0"/>
              <a:t>Source: The </a:t>
            </a:r>
            <a:r>
              <a:rPr lang="en-US" sz="1000" dirty="0"/>
              <a:t>Agile </a:t>
            </a:r>
            <a:r>
              <a:rPr lang="en-US" sz="1000" dirty="0" smtClean="0"/>
              <a:t>Pyramid, AgileCoachJournal.com</a:t>
            </a:r>
            <a:endParaRPr lang="en-US" sz="1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86" y="1614112"/>
            <a:ext cx="7239000" cy="4405688"/>
          </a:xfrm>
          <a:prstGeom prst="rect">
            <a:avLst/>
          </a:prstGeom>
        </p:spPr>
      </p:pic>
    </p:spTree>
    <p:extLst>
      <p:ext uri="{BB962C8B-B14F-4D97-AF65-F5344CB8AC3E}">
        <p14:creationId xmlns:p14="http://schemas.microsoft.com/office/powerpoint/2010/main" val="312139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Teams</a:t>
            </a:r>
            <a:endParaRPr lang="en-US" dirty="0"/>
          </a:p>
        </p:txBody>
      </p:sp>
      <p:sp>
        <p:nvSpPr>
          <p:cNvPr id="3" name="Text Placeholder 2"/>
          <p:cNvSpPr>
            <a:spLocks noGrp="1"/>
          </p:cNvSpPr>
          <p:nvPr>
            <p:ph type="body" sz="quarter" idx="10"/>
          </p:nvPr>
        </p:nvSpPr>
        <p:spPr>
          <a:xfrm>
            <a:off x="685800" y="1447800"/>
            <a:ext cx="7772400" cy="5029200"/>
          </a:xfrm>
        </p:spPr>
        <p:txBody>
          <a:bodyPr/>
          <a:lstStyle/>
          <a:p>
            <a:r>
              <a:rPr lang="en-US" dirty="0" smtClean="0"/>
              <a:t>Attrition rate of teams (U.S. vs. Offshore)</a:t>
            </a:r>
          </a:p>
          <a:p>
            <a:pPr lvl="1">
              <a:buFont typeface="Calibri" panose="020F0502020204030204" pitchFamily="34" charset="0"/>
              <a:buChar char="⁻"/>
            </a:pPr>
            <a:r>
              <a:rPr lang="en-US" dirty="0" smtClean="0"/>
              <a:t>Number of departures /  time</a:t>
            </a:r>
          </a:p>
          <a:p>
            <a:pPr lvl="1">
              <a:buFont typeface="Calibri" panose="020F0502020204030204" pitchFamily="34" charset="0"/>
              <a:buChar char="⁻"/>
            </a:pPr>
            <a:r>
              <a:rPr lang="en-US" dirty="0" smtClean="0"/>
              <a:t>Offshore teams usually have a high attrition rate.</a:t>
            </a:r>
          </a:p>
          <a:p>
            <a:endParaRPr lang="en-US" dirty="0" smtClean="0"/>
          </a:p>
          <a:p>
            <a:r>
              <a:rPr lang="en-US" dirty="0" smtClean="0"/>
              <a:t>Ratio Dev/QA – Not accurate</a:t>
            </a:r>
          </a:p>
          <a:p>
            <a:pPr lvl="1">
              <a:buFont typeface="Calibri" panose="020F0502020204030204" pitchFamily="34" charset="0"/>
              <a:buChar char="⁻"/>
            </a:pPr>
            <a:r>
              <a:rPr lang="en-US" dirty="0" smtClean="0"/>
              <a:t>Industry ratio ¼</a:t>
            </a:r>
          </a:p>
          <a:p>
            <a:pPr lvl="1">
              <a:buFont typeface="Calibri" panose="020F0502020204030204" pitchFamily="34" charset="0"/>
              <a:buChar char="⁻"/>
            </a:pPr>
            <a:r>
              <a:rPr lang="en-US" dirty="0" smtClean="0"/>
              <a:t>Depends on the industry</a:t>
            </a:r>
          </a:p>
          <a:p>
            <a:pPr lvl="1">
              <a:buFont typeface="Calibri" panose="020F0502020204030204" pitchFamily="34" charset="0"/>
              <a:buChar char="⁻"/>
            </a:pPr>
            <a:endParaRPr lang="en-US" dirty="0" smtClean="0"/>
          </a:p>
          <a:p>
            <a:pPr lvl="1">
              <a:buFont typeface="Calibri" panose="020F0502020204030204" pitchFamily="34" charset="0"/>
              <a:buChar char="⁻"/>
            </a:pPr>
            <a:endParaRPr lang="en-US" dirty="0"/>
          </a:p>
        </p:txBody>
      </p:sp>
    </p:spTree>
    <p:extLst>
      <p:ext uri="{BB962C8B-B14F-4D97-AF65-F5344CB8AC3E}">
        <p14:creationId xmlns:p14="http://schemas.microsoft.com/office/powerpoint/2010/main" val="2969771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Teams</a:t>
            </a:r>
            <a:endParaRPr lang="en-US" dirty="0"/>
          </a:p>
        </p:txBody>
      </p:sp>
      <p:sp>
        <p:nvSpPr>
          <p:cNvPr id="3" name="Text Placeholder 2"/>
          <p:cNvSpPr>
            <a:spLocks noGrp="1"/>
          </p:cNvSpPr>
          <p:nvPr>
            <p:ph type="body" sz="quarter" idx="10"/>
          </p:nvPr>
        </p:nvSpPr>
        <p:spPr>
          <a:xfrm>
            <a:off x="685800" y="1447800"/>
            <a:ext cx="7772400" cy="4953000"/>
          </a:xfrm>
        </p:spPr>
        <p:txBody>
          <a:bodyPr>
            <a:normAutofit lnSpcReduction="10000"/>
          </a:bodyPr>
          <a:lstStyle/>
          <a:p>
            <a:pPr marL="0" indent="0">
              <a:buNone/>
            </a:pPr>
            <a:r>
              <a:rPr lang="en-US" dirty="0"/>
              <a:t>Metrics to monitor teams or </a:t>
            </a:r>
            <a:r>
              <a:rPr lang="en-US" dirty="0" smtClean="0"/>
              <a:t>individuals</a:t>
            </a:r>
          </a:p>
          <a:p>
            <a:pPr lvl="0"/>
            <a:r>
              <a:rPr lang="en-US" dirty="0" smtClean="0"/>
              <a:t>How </a:t>
            </a:r>
            <a:r>
              <a:rPr lang="en-US" dirty="0"/>
              <a:t>many hours resources work per </a:t>
            </a:r>
            <a:r>
              <a:rPr lang="en-US" dirty="0" smtClean="0"/>
              <a:t>week on average. </a:t>
            </a:r>
          </a:p>
          <a:p>
            <a:pPr lvl="1"/>
            <a:r>
              <a:rPr lang="en-US" dirty="0" smtClean="0"/>
              <a:t>40 hours a week + 3 weeks vacation.</a:t>
            </a:r>
          </a:p>
          <a:p>
            <a:pPr lvl="1"/>
            <a:r>
              <a:rPr lang="en-US" dirty="0" smtClean="0"/>
              <a:t>No one put 320 hours per week of actual work.</a:t>
            </a:r>
          </a:p>
          <a:p>
            <a:pPr lvl="1"/>
            <a:r>
              <a:rPr lang="en-US" dirty="0" smtClean="0"/>
              <a:t>Create a </a:t>
            </a:r>
            <a:r>
              <a:rPr lang="en-US" b="1" dirty="0" smtClean="0"/>
              <a:t>coefficient</a:t>
            </a:r>
            <a:r>
              <a:rPr lang="en-US" dirty="0" smtClean="0"/>
              <a:t> to plan actual work.</a:t>
            </a:r>
          </a:p>
          <a:p>
            <a:endParaRPr lang="en-US" dirty="0" smtClean="0"/>
          </a:p>
          <a:p>
            <a:r>
              <a:rPr lang="en-US" dirty="0" smtClean="0"/>
              <a:t>Not everyone/every team has the same velocity.</a:t>
            </a:r>
          </a:p>
          <a:p>
            <a:pPr lvl="0"/>
            <a:endParaRPr lang="en-US" dirty="0"/>
          </a:p>
          <a:p>
            <a:pPr lvl="0"/>
            <a:endParaRPr lang="en-US" dirty="0"/>
          </a:p>
          <a:p>
            <a:endParaRPr lang="en-US" dirty="0"/>
          </a:p>
        </p:txBody>
      </p:sp>
    </p:spTree>
    <p:extLst>
      <p:ext uri="{BB962C8B-B14F-4D97-AF65-F5344CB8AC3E}">
        <p14:creationId xmlns:p14="http://schemas.microsoft.com/office/powerpoint/2010/main" val="4198081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t>
            </a:r>
            <a:endParaRPr lang="en-US" dirty="0"/>
          </a:p>
        </p:txBody>
      </p:sp>
      <p:graphicFrame>
        <p:nvGraphicFramePr>
          <p:cNvPr id="4" name="Diagram 3"/>
          <p:cNvGraphicFramePr/>
          <p:nvPr>
            <p:extLst>
              <p:ext uri="{D42A27DB-BD31-4B8C-83A1-F6EECF244321}">
                <p14:modId xmlns:p14="http://schemas.microsoft.com/office/powerpoint/2010/main" val="1102005599"/>
              </p:ext>
            </p:extLst>
          </p:nvPr>
        </p:nvGraphicFramePr>
        <p:xfrm>
          <a:off x="2133600" y="1447800"/>
          <a:ext cx="6477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3160693"/>
            <a:ext cx="2133600" cy="954107"/>
          </a:xfrm>
          <a:prstGeom prst="rect">
            <a:avLst/>
          </a:prstGeom>
          <a:noFill/>
        </p:spPr>
        <p:txBody>
          <a:bodyPr wrap="square" rtlCol="0">
            <a:spAutoFit/>
          </a:bodyPr>
          <a:lstStyle/>
          <a:p>
            <a:pPr algn="ctr"/>
            <a:r>
              <a:rPr lang="en-US" sz="2800" dirty="0" smtClean="0"/>
              <a:t>Percentage </a:t>
            </a:r>
          </a:p>
          <a:p>
            <a:pPr algn="ctr"/>
            <a:r>
              <a:rPr lang="en-US" sz="2800" dirty="0" smtClean="0"/>
              <a:t>of time spent</a:t>
            </a:r>
            <a:endParaRPr lang="en-US" sz="2800" dirty="0"/>
          </a:p>
        </p:txBody>
      </p:sp>
    </p:spTree>
    <p:extLst>
      <p:ext uri="{BB962C8B-B14F-4D97-AF65-F5344CB8AC3E}">
        <p14:creationId xmlns:p14="http://schemas.microsoft.com/office/powerpoint/2010/main" val="3784599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Automation</a:t>
            </a:r>
          </a:p>
        </p:txBody>
      </p:sp>
      <p:graphicFrame>
        <p:nvGraphicFramePr>
          <p:cNvPr id="4" name="Diagram 3"/>
          <p:cNvGraphicFramePr/>
          <p:nvPr>
            <p:extLst>
              <p:ext uri="{D42A27DB-BD31-4B8C-83A1-F6EECF244321}">
                <p14:modId xmlns:p14="http://schemas.microsoft.com/office/powerpoint/2010/main" val="2867262310"/>
              </p:ext>
            </p:extLst>
          </p:nvPr>
        </p:nvGraphicFramePr>
        <p:xfrm>
          <a:off x="2133600" y="1447800"/>
          <a:ext cx="6477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3160693"/>
            <a:ext cx="2133600" cy="954107"/>
          </a:xfrm>
          <a:prstGeom prst="rect">
            <a:avLst/>
          </a:prstGeom>
          <a:noFill/>
        </p:spPr>
        <p:txBody>
          <a:bodyPr wrap="square" rtlCol="0">
            <a:spAutoFit/>
          </a:bodyPr>
          <a:lstStyle/>
          <a:p>
            <a:pPr algn="ctr"/>
            <a:r>
              <a:rPr lang="en-US" sz="2800" dirty="0" smtClean="0"/>
              <a:t>Percentage </a:t>
            </a:r>
          </a:p>
          <a:p>
            <a:pPr algn="ctr"/>
            <a:r>
              <a:rPr lang="en-US" sz="2800" dirty="0" smtClean="0"/>
              <a:t>of time spent</a:t>
            </a:r>
            <a:endParaRPr lang="en-US" sz="2800" dirty="0"/>
          </a:p>
        </p:txBody>
      </p:sp>
    </p:spTree>
    <p:extLst>
      <p:ext uri="{BB962C8B-B14F-4D97-AF65-F5344CB8AC3E}">
        <p14:creationId xmlns:p14="http://schemas.microsoft.com/office/powerpoint/2010/main" val="208641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 Automation</a:t>
            </a:r>
            <a:endParaRPr lang="en-US" dirty="0"/>
          </a:p>
        </p:txBody>
      </p:sp>
      <p:sp>
        <p:nvSpPr>
          <p:cNvPr id="3" name="Text Placeholder 2"/>
          <p:cNvSpPr>
            <a:spLocks noGrp="1"/>
          </p:cNvSpPr>
          <p:nvPr>
            <p:ph type="body" sz="quarter" idx="10"/>
          </p:nvPr>
        </p:nvSpPr>
        <p:spPr>
          <a:xfrm>
            <a:off x="685800" y="1219200"/>
            <a:ext cx="7772400" cy="5334000"/>
          </a:xfrm>
        </p:spPr>
        <p:txBody>
          <a:bodyPr>
            <a:normAutofit/>
          </a:bodyPr>
          <a:lstStyle/>
          <a:p>
            <a:pPr marL="0" lvl="0" indent="0" algn="ctr">
              <a:buNone/>
            </a:pPr>
            <a:r>
              <a:rPr lang="en-US" dirty="0" smtClean="0"/>
              <a:t>Time </a:t>
            </a:r>
            <a:r>
              <a:rPr lang="en-US" dirty="0"/>
              <a:t>spent on </a:t>
            </a:r>
            <a:r>
              <a:rPr lang="en-US" dirty="0" smtClean="0"/>
              <a:t>running scripts, creating new scripts, in meetings.</a:t>
            </a:r>
          </a:p>
          <a:p>
            <a:pPr lvl="0"/>
            <a:endParaRPr lang="en-US" dirty="0" smtClean="0"/>
          </a:p>
          <a:p>
            <a:pPr lvl="0"/>
            <a:endParaRPr lang="en-US" dirty="0"/>
          </a:p>
          <a:p>
            <a:pPr lvl="0"/>
            <a:endParaRPr lang="en-US" dirty="0"/>
          </a:p>
          <a:p>
            <a:pPr marL="0" lvl="0" indent="0">
              <a:buNone/>
            </a:pPr>
            <a:endParaRPr lang="en-US" dirty="0" smtClean="0"/>
          </a:p>
          <a:p>
            <a:pPr marL="0" lvl="0" indent="0">
              <a:buNone/>
            </a:pPr>
            <a:r>
              <a:rPr lang="en-US" dirty="0" smtClean="0"/>
              <a:t> </a:t>
            </a: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70" y="2743200"/>
            <a:ext cx="8420530" cy="3124200"/>
          </a:xfrm>
          <a:prstGeom prst="rect">
            <a:avLst/>
          </a:prstGeom>
        </p:spPr>
      </p:pic>
    </p:spTree>
    <p:extLst>
      <p:ext uri="{BB962C8B-B14F-4D97-AF65-F5344CB8AC3E}">
        <p14:creationId xmlns:p14="http://schemas.microsoft.com/office/powerpoint/2010/main" val="2492040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667000"/>
            <a:ext cx="5638800" cy="533400"/>
          </a:xfrm>
        </p:spPr>
        <p:txBody>
          <a:bodyPr>
            <a:normAutofit fontScale="90000"/>
          </a:bodyPr>
          <a:lstStyle/>
          <a:p>
            <a:r>
              <a:rPr lang="en-US" sz="3600" b="1" dirty="0"/>
              <a:t>Process</a:t>
            </a:r>
          </a:p>
        </p:txBody>
      </p:sp>
      <p:sp>
        <p:nvSpPr>
          <p:cNvPr id="3" name="Subtitle 2"/>
          <p:cNvSpPr>
            <a:spLocks noGrp="1"/>
          </p:cNvSpPr>
          <p:nvPr>
            <p:ph type="subTitle" idx="1"/>
          </p:nvPr>
        </p:nvSpPr>
        <p:spPr>
          <a:xfrm>
            <a:off x="3505200" y="3352800"/>
            <a:ext cx="5486400" cy="1295400"/>
          </a:xfrm>
        </p:spPr>
        <p:txBody>
          <a:bodyPr>
            <a:normAutofit fontScale="92500"/>
          </a:bodyPr>
          <a:lstStyle/>
          <a:p>
            <a:r>
              <a:rPr lang="en-US" dirty="0"/>
              <a:t>Metrics to measure health of products, day to day operations </a:t>
            </a:r>
            <a:r>
              <a:rPr lang="en-US" dirty="0" smtClean="0"/>
              <a:t>and </a:t>
            </a:r>
            <a:r>
              <a:rPr lang="en-US" dirty="0"/>
              <a:t>enforcement of processes, retrospectives and continuous </a:t>
            </a:r>
            <a:r>
              <a:rPr lang="en-US" dirty="0" smtClean="0"/>
              <a:t>improvement.</a:t>
            </a:r>
            <a:endParaRPr lang="en-US" dirty="0"/>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742FF22D-17C1-45FD-A795-0499BA72EDC7}" type="slidenum">
              <a:rPr lang="en-US" smtClean="0"/>
              <a:pPr/>
              <a:t>28</a:t>
            </a:fld>
            <a:endParaRPr lang="en-US" dirty="0"/>
          </a:p>
        </p:txBody>
      </p:sp>
    </p:spTree>
    <p:extLst>
      <p:ext uri="{BB962C8B-B14F-4D97-AF65-F5344CB8AC3E}">
        <p14:creationId xmlns:p14="http://schemas.microsoft.com/office/powerpoint/2010/main" val="53143646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QA Process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90600"/>
            <a:ext cx="7060271" cy="5510625"/>
          </a:xfrm>
          <a:prstGeom prst="rect">
            <a:avLst/>
          </a:prstGeom>
        </p:spPr>
      </p:pic>
    </p:spTree>
    <p:extLst>
      <p:ext uri="{BB962C8B-B14F-4D97-AF65-F5344CB8AC3E}">
        <p14:creationId xmlns:p14="http://schemas.microsoft.com/office/powerpoint/2010/main" val="131705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Presenter</a:t>
            </a:r>
            <a:endParaRPr lang="en-US" dirty="0"/>
          </a:p>
        </p:txBody>
      </p:sp>
      <p:sp>
        <p:nvSpPr>
          <p:cNvPr id="3" name="Text Placeholder 2"/>
          <p:cNvSpPr>
            <a:spLocks noGrp="1"/>
          </p:cNvSpPr>
          <p:nvPr>
            <p:ph type="body" sz="quarter" idx="10"/>
          </p:nvPr>
        </p:nvSpPr>
        <p:spPr>
          <a:xfrm>
            <a:off x="685800" y="1143000"/>
            <a:ext cx="7772400" cy="5410200"/>
          </a:xfrm>
        </p:spPr>
        <p:txBody>
          <a:bodyPr>
            <a:normAutofit/>
          </a:bodyPr>
          <a:lstStyle/>
          <a:p>
            <a:pPr marL="0" indent="0">
              <a:buNone/>
            </a:pPr>
            <a:r>
              <a:rPr lang="en-US" sz="1400" b="1" dirty="0"/>
              <a:t>Background</a:t>
            </a:r>
          </a:p>
          <a:p>
            <a:r>
              <a:rPr lang="en-US" sz="1200" dirty="0"/>
              <a:t>From Nice, </a:t>
            </a:r>
            <a:r>
              <a:rPr lang="en-US" sz="1200" dirty="0" smtClean="0"/>
              <a:t>France </a:t>
            </a:r>
          </a:p>
          <a:p>
            <a:r>
              <a:rPr lang="en-US" sz="1200" dirty="0" smtClean="0"/>
              <a:t>Moved </a:t>
            </a:r>
            <a:r>
              <a:rPr lang="en-US" sz="1200" dirty="0"/>
              <a:t>to the </a:t>
            </a:r>
            <a:r>
              <a:rPr lang="en-US" sz="1200" dirty="0" smtClean="0"/>
              <a:t>U.S. </a:t>
            </a:r>
            <a:r>
              <a:rPr lang="en-US" sz="1200" dirty="0"/>
              <a:t>in </a:t>
            </a:r>
            <a:r>
              <a:rPr lang="en-US" sz="1200" dirty="0" smtClean="0"/>
              <a:t>1999, age 19</a:t>
            </a:r>
          </a:p>
          <a:p>
            <a:endParaRPr lang="en-US" sz="1200" dirty="0"/>
          </a:p>
          <a:p>
            <a:pPr marL="0" indent="0">
              <a:buNone/>
            </a:pPr>
            <a:r>
              <a:rPr lang="en-US" sz="1400" b="1" dirty="0"/>
              <a:t>Education</a:t>
            </a:r>
          </a:p>
          <a:p>
            <a:r>
              <a:rPr lang="en-US" sz="1200" dirty="0"/>
              <a:t>Florida Institute of Technology</a:t>
            </a:r>
          </a:p>
          <a:p>
            <a:pPr lvl="1">
              <a:buFont typeface="Calibri" panose="020F0502020204030204" pitchFamily="34" charset="0"/>
              <a:buChar char="⁻"/>
            </a:pPr>
            <a:r>
              <a:rPr lang="en-US" sz="1200" dirty="0"/>
              <a:t>Bachelor of Science in Computer Science in 2001 – Highest Honors</a:t>
            </a:r>
          </a:p>
          <a:p>
            <a:pPr lvl="1">
              <a:buFont typeface="Calibri" panose="020F0502020204030204" pitchFamily="34" charset="0"/>
              <a:buChar char="⁻"/>
            </a:pPr>
            <a:r>
              <a:rPr lang="en-US" sz="1200" dirty="0"/>
              <a:t>Master of Science in Computer Science in </a:t>
            </a:r>
            <a:r>
              <a:rPr lang="en-US" sz="1200" dirty="0" smtClean="0"/>
              <a:t>2002 – Software Development option</a:t>
            </a:r>
            <a:endParaRPr lang="en-US" sz="1200" dirty="0"/>
          </a:p>
          <a:p>
            <a:pPr lvl="1">
              <a:buFont typeface="Calibri" panose="020F0502020204030204" pitchFamily="34" charset="0"/>
              <a:buChar char="⁻"/>
            </a:pPr>
            <a:r>
              <a:rPr lang="en-US" sz="1200" dirty="0"/>
              <a:t>MBA in 2003 - </a:t>
            </a:r>
            <a:r>
              <a:rPr lang="en-US" sz="1200" dirty="0" smtClean="0"/>
              <a:t>Computer </a:t>
            </a:r>
            <a:r>
              <a:rPr lang="en-US" sz="1200" dirty="0"/>
              <a:t>S</a:t>
            </a:r>
            <a:r>
              <a:rPr lang="en-US" sz="1200" dirty="0" smtClean="0"/>
              <a:t>cience </a:t>
            </a:r>
            <a:r>
              <a:rPr lang="en-US" sz="1200" dirty="0"/>
              <a:t>option</a:t>
            </a:r>
          </a:p>
          <a:p>
            <a:r>
              <a:rPr lang="en-US" sz="1200" dirty="0" smtClean="0"/>
              <a:t>Academically trained and worked in university QA research lab.</a:t>
            </a:r>
          </a:p>
          <a:p>
            <a:pPr lvl="1">
              <a:buFont typeface="Calibri" panose="020F0502020204030204" pitchFamily="34" charset="0"/>
              <a:buChar char="⁻"/>
            </a:pPr>
            <a:r>
              <a:rPr lang="en-US" sz="1200" dirty="0" smtClean="0"/>
              <a:t>Two best-selling authors in software testing: Dr. </a:t>
            </a:r>
            <a:r>
              <a:rPr lang="en-US" sz="1200" dirty="0" err="1" smtClean="0"/>
              <a:t>Cem</a:t>
            </a:r>
            <a:r>
              <a:rPr lang="en-US" sz="1200" dirty="0" smtClean="0"/>
              <a:t> </a:t>
            </a:r>
            <a:r>
              <a:rPr lang="en-US" sz="1200" dirty="0" err="1" smtClean="0"/>
              <a:t>Kaner</a:t>
            </a:r>
            <a:r>
              <a:rPr lang="en-US" sz="1200" dirty="0" smtClean="0"/>
              <a:t> and Dr. James Whittaker</a:t>
            </a:r>
          </a:p>
          <a:p>
            <a:pPr lvl="1">
              <a:buFont typeface="Calibri" panose="020F0502020204030204" pitchFamily="34" charset="0"/>
              <a:buChar char="⁻"/>
            </a:pPr>
            <a:r>
              <a:rPr lang="en-US" sz="1200" dirty="0" smtClean="0"/>
              <a:t>Internet Explorer (Microsoft) and TI Interactive! (Texas Instruments)</a:t>
            </a:r>
          </a:p>
          <a:p>
            <a:pPr marL="457200" lvl="1" indent="0">
              <a:buNone/>
            </a:pPr>
            <a:endParaRPr lang="en-US" sz="1200" dirty="0"/>
          </a:p>
          <a:p>
            <a:pPr marL="0" indent="0">
              <a:buNone/>
            </a:pPr>
            <a:r>
              <a:rPr lang="en-US" sz="1400" b="1" dirty="0"/>
              <a:t>Experience</a:t>
            </a:r>
          </a:p>
          <a:p>
            <a:r>
              <a:rPr lang="en-US" sz="1200" dirty="0" smtClean="0"/>
              <a:t>Masco </a:t>
            </a:r>
            <a:r>
              <a:rPr lang="en-US" sz="1200" dirty="0"/>
              <a:t>– Fortune 200</a:t>
            </a:r>
          </a:p>
          <a:p>
            <a:pPr lvl="1">
              <a:buFont typeface="Calibri" panose="020F0502020204030204" pitchFamily="34" charset="0"/>
              <a:buChar char="⁻"/>
            </a:pPr>
            <a:r>
              <a:rPr lang="en-US" sz="1200" dirty="0" smtClean="0"/>
              <a:t>Created metrics to represent </a:t>
            </a:r>
            <a:r>
              <a:rPr lang="en-US" sz="1200" dirty="0"/>
              <a:t>Quality Assurance at </a:t>
            </a:r>
            <a:r>
              <a:rPr lang="en-US" sz="1200" dirty="0" smtClean="0"/>
              <a:t>the project management office (PMO)</a:t>
            </a:r>
            <a:endParaRPr lang="en-US" sz="1200" dirty="0"/>
          </a:p>
          <a:p>
            <a:r>
              <a:rPr lang="en-US" sz="1200" dirty="0"/>
              <a:t>Vice President, Quality Assurance and Process Control Manager </a:t>
            </a:r>
            <a:r>
              <a:rPr lang="en-US" sz="1200" dirty="0" smtClean="0"/>
              <a:t>at </a:t>
            </a:r>
            <a:r>
              <a:rPr lang="en-US" sz="1200" dirty="0" err="1" smtClean="0"/>
              <a:t>Incapital</a:t>
            </a:r>
            <a:r>
              <a:rPr lang="en-US" sz="1200" dirty="0" smtClean="0"/>
              <a:t> </a:t>
            </a:r>
            <a:r>
              <a:rPr lang="en-US" sz="1200" dirty="0"/>
              <a:t>Holdings, LLC – Fixed income security </a:t>
            </a:r>
            <a:r>
              <a:rPr lang="en-US" sz="1200" dirty="0" smtClean="0"/>
              <a:t>trading</a:t>
            </a:r>
            <a:endParaRPr lang="en-US" sz="1200" dirty="0"/>
          </a:p>
          <a:p>
            <a:pPr lvl="1">
              <a:buFont typeface="Calibri" panose="020F0502020204030204" pitchFamily="34" charset="0"/>
              <a:buChar char="⁻"/>
            </a:pPr>
            <a:r>
              <a:rPr lang="en-US" sz="1200" dirty="0"/>
              <a:t>Created a Quality Assurance </a:t>
            </a:r>
            <a:r>
              <a:rPr lang="en-US" sz="1200" dirty="0" smtClean="0"/>
              <a:t>team </a:t>
            </a:r>
            <a:r>
              <a:rPr lang="en-US" sz="1200" dirty="0"/>
              <a:t>from scratch</a:t>
            </a:r>
          </a:p>
          <a:p>
            <a:pPr lvl="1">
              <a:buFont typeface="Calibri" panose="020F0502020204030204" pitchFamily="34" charset="0"/>
              <a:buChar char="⁻"/>
            </a:pPr>
            <a:r>
              <a:rPr lang="en-US" sz="1200" dirty="0"/>
              <a:t>Created all the processes for the application development department and corresponding </a:t>
            </a:r>
            <a:r>
              <a:rPr lang="en-US" sz="1200" dirty="0" smtClean="0"/>
              <a:t>metrics</a:t>
            </a:r>
          </a:p>
          <a:p>
            <a:r>
              <a:rPr lang="en-US" sz="1200" dirty="0"/>
              <a:t>Quality</a:t>
            </a:r>
            <a:r>
              <a:rPr lang="en-US" sz="1200" dirty="0" smtClean="0"/>
              <a:t> Assurance Manager at Cars.com </a:t>
            </a:r>
          </a:p>
          <a:p>
            <a:pPr lvl="1">
              <a:buFont typeface="Calibri" panose="020F0502020204030204" pitchFamily="34" charset="0"/>
              <a:buChar char="⁻"/>
            </a:pPr>
            <a:r>
              <a:rPr lang="en-US" sz="1200" dirty="0"/>
              <a:t>Manage a cross functional distributed team of 40 QA </a:t>
            </a:r>
            <a:r>
              <a:rPr lang="en-US" sz="1200" dirty="0" smtClean="0"/>
              <a:t>specialists</a:t>
            </a:r>
          </a:p>
          <a:p>
            <a:pPr lvl="1">
              <a:buFont typeface="Calibri" panose="020F0502020204030204" pitchFamily="34" charset="0"/>
              <a:buChar char="⁻"/>
            </a:pPr>
            <a:r>
              <a:rPr lang="en-US" sz="1200" dirty="0" smtClean="0"/>
              <a:t>In the process of building department and team metrics</a:t>
            </a:r>
            <a:endParaRPr lang="en-US" sz="1200" dirty="0"/>
          </a:p>
        </p:txBody>
      </p:sp>
    </p:spTree>
    <p:extLst>
      <p:ext uri="{BB962C8B-B14F-4D97-AF65-F5344CB8AC3E}">
        <p14:creationId xmlns:p14="http://schemas.microsoft.com/office/powerpoint/2010/main" val="2860720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 Process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8" y="1219200"/>
            <a:ext cx="8291512" cy="1848686"/>
          </a:xfrm>
          <a:prstGeom prst="rect">
            <a:avLst/>
          </a:prstGeom>
        </p:spPr>
      </p:pic>
      <p:sp>
        <p:nvSpPr>
          <p:cNvPr id="5" name="Text Placeholder 2"/>
          <p:cNvSpPr>
            <a:spLocks noGrp="1"/>
          </p:cNvSpPr>
          <p:nvPr>
            <p:ph type="body" sz="quarter" idx="10"/>
          </p:nvPr>
        </p:nvSpPr>
        <p:spPr>
          <a:xfrm>
            <a:off x="685800" y="3537098"/>
            <a:ext cx="2438400" cy="1905000"/>
          </a:xfrm>
        </p:spPr>
        <p:txBody>
          <a:bodyPr>
            <a:normAutofit/>
          </a:bodyPr>
          <a:lstStyle/>
          <a:p>
            <a:pPr marL="0" lvl="0" indent="0">
              <a:buNone/>
            </a:pPr>
            <a:r>
              <a:rPr lang="en-US" sz="2800" b="1" dirty="0" smtClean="0"/>
              <a:t>Manual </a:t>
            </a:r>
          </a:p>
          <a:p>
            <a:r>
              <a:rPr lang="en-US" sz="2200" dirty="0" smtClean="0"/>
              <a:t>Test features</a:t>
            </a:r>
          </a:p>
          <a:p>
            <a:r>
              <a:rPr lang="en-US" sz="2200" dirty="0" smtClean="0"/>
              <a:t>Write test </a:t>
            </a:r>
            <a:r>
              <a:rPr lang="en-US" sz="2200" dirty="0"/>
              <a:t>c</a:t>
            </a:r>
            <a:r>
              <a:rPr lang="en-US" sz="2200" dirty="0" smtClean="0"/>
              <a:t>ases</a:t>
            </a:r>
          </a:p>
          <a:p>
            <a:r>
              <a:rPr lang="en-US" sz="2200" dirty="0" smtClean="0"/>
              <a:t>Find bugs</a:t>
            </a:r>
          </a:p>
          <a:p>
            <a:pPr lvl="1"/>
            <a:endParaRPr lang="en-US" dirty="0"/>
          </a:p>
        </p:txBody>
      </p:sp>
      <p:sp>
        <p:nvSpPr>
          <p:cNvPr id="6" name="Text Placeholder 2"/>
          <p:cNvSpPr txBox="1">
            <a:spLocks/>
          </p:cNvSpPr>
          <p:nvPr/>
        </p:nvSpPr>
        <p:spPr>
          <a:xfrm>
            <a:off x="3429000" y="3581400"/>
            <a:ext cx="2438400" cy="1905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914400" indent="-4572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Automation</a:t>
            </a:r>
          </a:p>
          <a:p>
            <a:r>
              <a:rPr lang="en-US" sz="2200" dirty="0" smtClean="0"/>
              <a:t>Enhance automation</a:t>
            </a:r>
          </a:p>
          <a:p>
            <a:r>
              <a:rPr lang="en-US" sz="2200" dirty="0" smtClean="0"/>
              <a:t>Run automation</a:t>
            </a:r>
          </a:p>
          <a:p>
            <a:r>
              <a:rPr lang="en-US" sz="2200" dirty="0" smtClean="0"/>
              <a:t>Find bugs</a:t>
            </a:r>
          </a:p>
          <a:p>
            <a:pPr lvl="1"/>
            <a:endParaRPr lang="en-US" dirty="0"/>
          </a:p>
        </p:txBody>
      </p:sp>
      <p:sp>
        <p:nvSpPr>
          <p:cNvPr id="7" name="Text Placeholder 2"/>
          <p:cNvSpPr txBox="1">
            <a:spLocks/>
          </p:cNvSpPr>
          <p:nvPr/>
        </p:nvSpPr>
        <p:spPr>
          <a:xfrm>
            <a:off x="6248400" y="3581400"/>
            <a:ext cx="2209800" cy="2609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914400" indent="-4572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Regression</a:t>
            </a:r>
          </a:p>
          <a:p>
            <a:r>
              <a:rPr lang="en-US" sz="2200" dirty="0" smtClean="0"/>
              <a:t>Run automation</a:t>
            </a:r>
          </a:p>
          <a:p>
            <a:r>
              <a:rPr lang="en-US" sz="2200" dirty="0" smtClean="0"/>
              <a:t>Run manual </a:t>
            </a:r>
            <a:r>
              <a:rPr lang="en-US" sz="2200" dirty="0"/>
              <a:t>s</a:t>
            </a:r>
            <a:r>
              <a:rPr lang="en-US" sz="2200" dirty="0" smtClean="0"/>
              <a:t>uite</a:t>
            </a:r>
          </a:p>
          <a:p>
            <a:r>
              <a:rPr lang="en-US" sz="2200" dirty="0" smtClean="0"/>
              <a:t>Find bugs</a:t>
            </a:r>
          </a:p>
          <a:p>
            <a:pPr lvl="1"/>
            <a:endParaRPr lang="en-US" dirty="0"/>
          </a:p>
        </p:txBody>
      </p:sp>
    </p:spTree>
    <p:extLst>
      <p:ext uri="{BB962C8B-B14F-4D97-AF65-F5344CB8AC3E}">
        <p14:creationId xmlns:p14="http://schemas.microsoft.com/office/powerpoint/2010/main" val="785882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Feature Testing</a:t>
            </a:r>
            <a:endParaRPr lang="en-US" dirty="0"/>
          </a:p>
        </p:txBody>
      </p:sp>
      <p:graphicFrame>
        <p:nvGraphicFramePr>
          <p:cNvPr id="4" name="Diagram 3"/>
          <p:cNvGraphicFramePr/>
          <p:nvPr>
            <p:extLst>
              <p:ext uri="{D42A27DB-BD31-4B8C-83A1-F6EECF244321}">
                <p14:modId xmlns:p14="http://schemas.microsoft.com/office/powerpoint/2010/main" val="3810481309"/>
              </p:ext>
            </p:extLst>
          </p:nvPr>
        </p:nvGraphicFramePr>
        <p:xfrm>
          <a:off x="25146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2940784"/>
            <a:ext cx="2362200" cy="1631216"/>
          </a:xfrm>
          <a:prstGeom prst="rect">
            <a:avLst/>
          </a:prstGeom>
          <a:noFill/>
        </p:spPr>
        <p:txBody>
          <a:bodyPr wrap="square" rtlCol="0">
            <a:spAutoFit/>
          </a:bodyPr>
          <a:lstStyle/>
          <a:p>
            <a:pPr algn="ctr"/>
            <a:r>
              <a:rPr lang="en-US" sz="2400" dirty="0" smtClean="0"/>
              <a:t>Number of…</a:t>
            </a:r>
          </a:p>
          <a:p>
            <a:pPr algn="ctr"/>
            <a:r>
              <a:rPr lang="en-US" sz="2400" dirty="0" smtClean="0"/>
              <a:t>by team/person over period of time</a:t>
            </a:r>
            <a:r>
              <a:rPr lang="en-US" sz="2800" dirty="0" smtClean="0"/>
              <a:t>.</a:t>
            </a:r>
            <a:endParaRPr lang="en-US" sz="2800" dirty="0"/>
          </a:p>
        </p:txBody>
      </p:sp>
    </p:spTree>
    <p:extLst>
      <p:ext uri="{BB962C8B-B14F-4D97-AF65-F5344CB8AC3E}">
        <p14:creationId xmlns:p14="http://schemas.microsoft.com/office/powerpoint/2010/main" val="3285988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Automation Feature Testing</a:t>
            </a:r>
            <a:endParaRPr lang="en-US" dirty="0"/>
          </a:p>
        </p:txBody>
      </p:sp>
      <p:graphicFrame>
        <p:nvGraphicFramePr>
          <p:cNvPr id="5" name="Diagram 4"/>
          <p:cNvGraphicFramePr/>
          <p:nvPr>
            <p:extLst>
              <p:ext uri="{D42A27DB-BD31-4B8C-83A1-F6EECF244321}">
                <p14:modId xmlns:p14="http://schemas.microsoft.com/office/powerpoint/2010/main" val="2009157798"/>
              </p:ext>
            </p:extLst>
          </p:nvPr>
        </p:nvGraphicFramePr>
        <p:xfrm>
          <a:off x="25146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2940784"/>
            <a:ext cx="2362200" cy="1631216"/>
          </a:xfrm>
          <a:prstGeom prst="rect">
            <a:avLst/>
          </a:prstGeom>
          <a:noFill/>
        </p:spPr>
        <p:txBody>
          <a:bodyPr wrap="square" rtlCol="0">
            <a:spAutoFit/>
          </a:bodyPr>
          <a:lstStyle/>
          <a:p>
            <a:pPr algn="ctr"/>
            <a:r>
              <a:rPr lang="en-US" sz="2400" dirty="0" smtClean="0"/>
              <a:t>Number of…</a:t>
            </a:r>
          </a:p>
          <a:p>
            <a:pPr algn="ctr"/>
            <a:r>
              <a:rPr lang="en-US" sz="2400" dirty="0" smtClean="0"/>
              <a:t>by team/person over period of time</a:t>
            </a:r>
            <a:r>
              <a:rPr lang="en-US" sz="2800" dirty="0" smtClean="0"/>
              <a:t>.</a:t>
            </a:r>
            <a:endParaRPr lang="en-US" sz="2800" dirty="0"/>
          </a:p>
        </p:txBody>
      </p:sp>
    </p:spTree>
    <p:extLst>
      <p:ext uri="{BB962C8B-B14F-4D97-AF65-F5344CB8AC3E}">
        <p14:creationId xmlns:p14="http://schemas.microsoft.com/office/powerpoint/2010/main" val="3398792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and Automation - Regression</a:t>
            </a:r>
            <a:endParaRPr lang="en-US" dirty="0"/>
          </a:p>
        </p:txBody>
      </p:sp>
      <p:graphicFrame>
        <p:nvGraphicFramePr>
          <p:cNvPr id="5" name="Diagram 4"/>
          <p:cNvGraphicFramePr/>
          <p:nvPr>
            <p:extLst>
              <p:ext uri="{D42A27DB-BD31-4B8C-83A1-F6EECF244321}">
                <p14:modId xmlns:p14="http://schemas.microsoft.com/office/powerpoint/2010/main" val="937283611"/>
              </p:ext>
            </p:extLst>
          </p:nvPr>
        </p:nvGraphicFramePr>
        <p:xfrm>
          <a:off x="25146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81000" y="2895600"/>
            <a:ext cx="2362200" cy="1631216"/>
          </a:xfrm>
          <a:prstGeom prst="rect">
            <a:avLst/>
          </a:prstGeom>
          <a:noFill/>
        </p:spPr>
        <p:txBody>
          <a:bodyPr wrap="square" rtlCol="0">
            <a:spAutoFit/>
          </a:bodyPr>
          <a:lstStyle/>
          <a:p>
            <a:pPr algn="ctr"/>
            <a:r>
              <a:rPr lang="en-US" sz="2400" dirty="0" smtClean="0"/>
              <a:t>Number of…</a:t>
            </a:r>
          </a:p>
          <a:p>
            <a:pPr algn="ctr"/>
            <a:r>
              <a:rPr lang="en-US" sz="2400" dirty="0" smtClean="0"/>
              <a:t>by team/person over period of time</a:t>
            </a:r>
            <a:r>
              <a:rPr lang="en-US" sz="2800" dirty="0" smtClean="0"/>
              <a:t>.</a:t>
            </a:r>
            <a:endParaRPr lang="en-US" sz="2800" dirty="0"/>
          </a:p>
        </p:txBody>
      </p:sp>
    </p:spTree>
    <p:extLst>
      <p:ext uri="{BB962C8B-B14F-4D97-AF65-F5344CB8AC3E}">
        <p14:creationId xmlns:p14="http://schemas.microsoft.com/office/powerpoint/2010/main" val="599812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Testing Coverage</a:t>
            </a:r>
            <a:endParaRPr lang="en-US" dirty="0"/>
          </a:p>
        </p:txBody>
      </p:sp>
      <p:sp>
        <p:nvSpPr>
          <p:cNvPr id="3" name="Text Placeholder 2"/>
          <p:cNvSpPr>
            <a:spLocks noGrp="1"/>
          </p:cNvSpPr>
          <p:nvPr>
            <p:ph type="body" sz="quarter" idx="10"/>
          </p:nvPr>
        </p:nvSpPr>
        <p:spPr>
          <a:xfrm>
            <a:off x="685800" y="1143000"/>
            <a:ext cx="7772400" cy="5410200"/>
          </a:xfrm>
        </p:spPr>
        <p:txBody>
          <a:bodyPr/>
          <a:lstStyle/>
          <a:p>
            <a:pPr marL="457200" lvl="1" indent="0">
              <a:buNone/>
            </a:pPr>
            <a:endParaRPr lang="en-US" dirty="0" smtClean="0"/>
          </a:p>
          <a:p>
            <a:pPr lvl="1"/>
            <a:endParaRPr lang="en-US" dirty="0"/>
          </a:p>
        </p:txBody>
      </p:sp>
      <p:graphicFrame>
        <p:nvGraphicFramePr>
          <p:cNvPr id="4" name="Diagram 3"/>
          <p:cNvGraphicFramePr/>
          <p:nvPr>
            <p:extLst>
              <p:ext uri="{D42A27DB-BD31-4B8C-83A1-F6EECF244321}">
                <p14:modId xmlns:p14="http://schemas.microsoft.com/office/powerpoint/2010/main" val="172392185"/>
              </p:ext>
            </p:extLst>
          </p:nvPr>
        </p:nvGraphicFramePr>
        <p:xfrm>
          <a:off x="1524000" y="1651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3723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and Automated testing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82996214"/>
              </p:ext>
            </p:extLst>
          </p:nvPr>
        </p:nvGraphicFramePr>
        <p:xfrm>
          <a:off x="476250" y="1828800"/>
          <a:ext cx="8305800" cy="3581400"/>
        </p:xfrm>
        <a:graphic>
          <a:graphicData uri="http://schemas.openxmlformats.org/drawingml/2006/table">
            <a:tbl>
              <a:tblPr firstRow="1" bandRow="1">
                <a:tableStyleId>{5C22544A-7EE6-4342-B048-85BDC9FD1C3A}</a:tableStyleId>
              </a:tblPr>
              <a:tblGrid>
                <a:gridCol w="4152900"/>
                <a:gridCol w="4152900"/>
              </a:tblGrid>
              <a:tr h="587115">
                <a:tc>
                  <a:txBody>
                    <a:bodyPr/>
                    <a:lstStyle/>
                    <a:p>
                      <a:pPr algn="ctr"/>
                      <a:r>
                        <a:rPr lang="en-US" dirty="0" smtClean="0"/>
                        <a:t>Manual</a:t>
                      </a:r>
                      <a:endParaRPr lang="en-US" dirty="0"/>
                    </a:p>
                  </a:txBody>
                  <a:tcPr/>
                </a:tc>
                <a:tc>
                  <a:txBody>
                    <a:bodyPr/>
                    <a:lstStyle/>
                    <a:p>
                      <a:pPr algn="ctr"/>
                      <a:r>
                        <a:rPr lang="en-US" dirty="0" smtClean="0"/>
                        <a:t>Automated</a:t>
                      </a:r>
                      <a:endParaRPr lang="en-US" dirty="0"/>
                    </a:p>
                  </a:txBody>
                  <a:tcPr/>
                </a:tc>
              </a:tr>
              <a:tr h="2994285">
                <a:tc>
                  <a:txBody>
                    <a:bodyPr/>
                    <a:lstStyle/>
                    <a:p>
                      <a:endParaRPr lang="en-US" dirty="0"/>
                    </a:p>
                  </a:txBody>
                  <a:tcPr/>
                </a:tc>
                <a:tc>
                  <a:txBody>
                    <a:bodyPr/>
                    <a:lstStyle/>
                    <a:p>
                      <a:endParaRPr lang="en-US" dirty="0"/>
                    </a:p>
                  </a:txBody>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438400"/>
            <a:ext cx="3955570" cy="282993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38400"/>
            <a:ext cx="4029789" cy="2133600"/>
          </a:xfrm>
          <a:prstGeom prst="rect">
            <a:avLst/>
          </a:prstGeom>
        </p:spPr>
      </p:pic>
    </p:spTree>
    <p:extLst>
      <p:ext uri="{BB962C8B-B14F-4D97-AF65-F5344CB8AC3E}">
        <p14:creationId xmlns:p14="http://schemas.microsoft.com/office/powerpoint/2010/main" val="1214388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and Automated testing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02799099"/>
              </p:ext>
            </p:extLst>
          </p:nvPr>
        </p:nvGraphicFramePr>
        <p:xfrm>
          <a:off x="457200" y="1828800"/>
          <a:ext cx="8334374" cy="3657600"/>
        </p:xfrm>
        <a:graphic>
          <a:graphicData uri="http://schemas.openxmlformats.org/drawingml/2006/table">
            <a:tbl>
              <a:tblPr firstRow="1" bandRow="1">
                <a:tableStyleId>{5C22544A-7EE6-4342-B048-85BDC9FD1C3A}</a:tableStyleId>
              </a:tblPr>
              <a:tblGrid>
                <a:gridCol w="4029074"/>
                <a:gridCol w="4305300"/>
              </a:tblGrid>
              <a:tr h="599606">
                <a:tc>
                  <a:txBody>
                    <a:bodyPr/>
                    <a:lstStyle/>
                    <a:p>
                      <a:pPr algn="ctr"/>
                      <a:r>
                        <a:rPr lang="en-US" dirty="0" smtClean="0"/>
                        <a:t>Manual</a:t>
                      </a:r>
                      <a:endParaRPr lang="en-US" dirty="0"/>
                    </a:p>
                  </a:txBody>
                  <a:tcPr/>
                </a:tc>
                <a:tc>
                  <a:txBody>
                    <a:bodyPr/>
                    <a:lstStyle/>
                    <a:p>
                      <a:pPr algn="ctr"/>
                      <a:r>
                        <a:rPr lang="en-US" dirty="0" smtClean="0"/>
                        <a:t>Automated</a:t>
                      </a:r>
                      <a:endParaRPr lang="en-US" dirty="0"/>
                    </a:p>
                  </a:txBody>
                  <a:tcPr/>
                </a:tc>
              </a:tr>
              <a:tr h="3057994">
                <a:tc>
                  <a:txBody>
                    <a:bodyPr/>
                    <a:lstStyle/>
                    <a:p>
                      <a:endParaRPr lang="en-US" dirty="0"/>
                    </a:p>
                  </a:txBody>
                  <a:tcPr/>
                </a:tc>
                <a:tc>
                  <a:txBody>
                    <a:bodyPr/>
                    <a:lstStyle/>
                    <a:p>
                      <a:endParaRPr lang="en-US" dirty="0"/>
                    </a:p>
                  </a:txBody>
                  <a:tcPr/>
                </a:tc>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743200"/>
            <a:ext cx="3965510" cy="2286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58" y="2514600"/>
            <a:ext cx="3999142" cy="2590800"/>
          </a:xfrm>
          <a:prstGeom prst="rect">
            <a:avLst/>
          </a:prstGeom>
        </p:spPr>
      </p:pic>
    </p:spTree>
    <p:extLst>
      <p:ext uri="{BB962C8B-B14F-4D97-AF65-F5344CB8AC3E}">
        <p14:creationId xmlns:p14="http://schemas.microsoft.com/office/powerpoint/2010/main" val="2386464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Automation</a:t>
            </a:r>
            <a:endParaRPr lang="en-US" dirty="0"/>
          </a:p>
        </p:txBody>
      </p:sp>
      <p:graphicFrame>
        <p:nvGraphicFramePr>
          <p:cNvPr id="4" name="Diagram 3"/>
          <p:cNvGraphicFramePr/>
          <p:nvPr>
            <p:extLst>
              <p:ext uri="{D42A27DB-BD31-4B8C-83A1-F6EECF244321}">
                <p14:modId xmlns:p14="http://schemas.microsoft.com/office/powerpoint/2010/main" val="635115473"/>
              </p:ext>
            </p:extLst>
          </p:nvPr>
        </p:nvGraphicFramePr>
        <p:xfrm>
          <a:off x="762000" y="1295400"/>
          <a:ext cx="7543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1601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Amount of automated test cases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3" y="1462088"/>
            <a:ext cx="7534275"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148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Number of test cases automated during a certain </a:t>
            </a:r>
            <a:r>
              <a:rPr lang="en-US" dirty="0" smtClean="0"/>
              <a:t>period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462088"/>
            <a:ext cx="7724775"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856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Rectangle 9"/>
          <p:cNvSpPr>
            <a:spLocks noGrp="1" noChangeArrowheads="1"/>
          </p:cNvSpPr>
          <p:nvPr>
            <p:ph type="title"/>
          </p:nvPr>
        </p:nvSpPr>
        <p:spPr/>
        <p:txBody>
          <a:bodyPr/>
          <a:lstStyle/>
          <a:p>
            <a:r>
              <a:rPr lang="en-US" dirty="0" smtClean="0"/>
              <a:t>Company Overview </a:t>
            </a:r>
            <a:endParaRPr lang="en-US" dirty="0"/>
          </a:p>
        </p:txBody>
      </p:sp>
      <p:sp>
        <p:nvSpPr>
          <p:cNvPr id="6" name="Content Placeholder 2"/>
          <p:cNvSpPr txBox="1">
            <a:spLocks/>
          </p:cNvSpPr>
          <p:nvPr/>
        </p:nvSpPr>
        <p:spPr>
          <a:xfrm>
            <a:off x="457200" y="14478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Founded in 1997</a:t>
            </a:r>
          </a:p>
          <a:p>
            <a:pPr marL="0" indent="0">
              <a:buNone/>
            </a:pPr>
            <a:endParaRPr lang="en-US" dirty="0" smtClean="0"/>
          </a:p>
          <a:p>
            <a:r>
              <a:rPr lang="en-US" dirty="0" smtClean="0"/>
              <a:t>Headquartered in Chicago </a:t>
            </a:r>
          </a:p>
          <a:p>
            <a:endParaRPr lang="en-US" dirty="0" smtClean="0"/>
          </a:p>
          <a:p>
            <a:r>
              <a:rPr lang="en-US" dirty="0" smtClean="0"/>
              <a:t>Over 1,300 employees nationwide</a:t>
            </a:r>
          </a:p>
          <a:p>
            <a:pPr marL="0" indent="0">
              <a:buFont typeface="Arial" pitchFamily="34" charset="0"/>
              <a:buNone/>
            </a:pPr>
            <a:endParaRPr lang="en-US" dirty="0" smtClean="0"/>
          </a:p>
          <a:p>
            <a:r>
              <a:rPr lang="en-US" dirty="0" smtClean="0"/>
              <a:t>Owned by Gannett Co., Inc.</a:t>
            </a:r>
          </a:p>
          <a:p>
            <a:pPr marL="0" indent="0">
              <a:buFont typeface="Arial" pitchFamily="34" charset="0"/>
              <a:buNone/>
            </a:pPr>
            <a:endParaRPr lang="en-US" dirty="0"/>
          </a:p>
        </p:txBody>
      </p:sp>
    </p:spTree>
    <p:extLst>
      <p:ext uri="{BB962C8B-B14F-4D97-AF65-F5344CB8AC3E}">
        <p14:creationId xmlns:p14="http://schemas.microsoft.com/office/powerpoint/2010/main" val="2847691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test cases ready to be automated</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1433513"/>
            <a:ext cx="778192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832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Sprint Behind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1271588"/>
            <a:ext cx="7800975"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117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667000"/>
            <a:ext cx="5638800" cy="533400"/>
          </a:xfrm>
        </p:spPr>
        <p:txBody>
          <a:bodyPr>
            <a:normAutofit fontScale="90000"/>
          </a:bodyPr>
          <a:lstStyle/>
          <a:p>
            <a:r>
              <a:rPr lang="en-US" sz="3600" b="1" dirty="0"/>
              <a:t>Technology</a:t>
            </a:r>
          </a:p>
        </p:txBody>
      </p:sp>
      <p:sp>
        <p:nvSpPr>
          <p:cNvPr id="3" name="Subtitle 2"/>
          <p:cNvSpPr>
            <a:spLocks noGrp="1"/>
          </p:cNvSpPr>
          <p:nvPr>
            <p:ph type="subTitle" idx="1"/>
          </p:nvPr>
        </p:nvSpPr>
        <p:spPr>
          <a:xfrm>
            <a:off x="3505200" y="3352800"/>
            <a:ext cx="5486400" cy="1295400"/>
          </a:xfrm>
        </p:spPr>
        <p:txBody>
          <a:bodyPr>
            <a:normAutofit/>
          </a:bodyPr>
          <a:lstStyle/>
          <a:p>
            <a:r>
              <a:rPr lang="en-US" dirty="0"/>
              <a:t>Metrics to see if the introduction of a technology improved productivity and QA Automation </a:t>
            </a:r>
            <a:r>
              <a:rPr lang="en-US" dirty="0" smtClean="0"/>
              <a:t>Metrics.</a:t>
            </a:r>
            <a:endParaRPr lang="en-US" dirty="0"/>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742FF22D-17C1-45FD-A795-0499BA72EDC7}" type="slidenum">
              <a:rPr lang="en-US" smtClean="0"/>
              <a:pPr/>
              <a:t>42</a:t>
            </a:fld>
            <a:endParaRPr lang="en-US" dirty="0"/>
          </a:p>
        </p:txBody>
      </p:sp>
    </p:spTree>
    <p:extLst>
      <p:ext uri="{BB962C8B-B14F-4D97-AF65-F5344CB8AC3E}">
        <p14:creationId xmlns:p14="http://schemas.microsoft.com/office/powerpoint/2010/main" val="342601756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Sonar – Automation Health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91305"/>
            <a:ext cx="8458200" cy="5361895"/>
          </a:xfrm>
          <a:prstGeom prst="rect">
            <a:avLst/>
          </a:prstGeom>
        </p:spPr>
      </p:pic>
    </p:spTree>
    <p:extLst>
      <p:ext uri="{BB962C8B-B14F-4D97-AF65-F5344CB8AC3E}">
        <p14:creationId xmlns:p14="http://schemas.microsoft.com/office/powerpoint/2010/main" val="523237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28675"/>
            <a:ext cx="6076950" cy="50387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50" y="3505200"/>
            <a:ext cx="6229350" cy="3000375"/>
          </a:xfrm>
          <a:prstGeom prst="rect">
            <a:avLst/>
          </a:prstGeom>
        </p:spPr>
      </p:pic>
    </p:spTree>
    <p:extLst>
      <p:ext uri="{BB962C8B-B14F-4D97-AF65-F5344CB8AC3E}">
        <p14:creationId xmlns:p14="http://schemas.microsoft.com/office/powerpoint/2010/main" val="1590734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Automation Jenkins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66" y="1752600"/>
            <a:ext cx="8301634" cy="4240260"/>
          </a:xfrm>
          <a:prstGeom prst="rect">
            <a:avLst/>
          </a:prstGeom>
        </p:spPr>
      </p:pic>
    </p:spTree>
    <p:extLst>
      <p:ext uri="{BB962C8B-B14F-4D97-AF65-F5344CB8AC3E}">
        <p14:creationId xmlns:p14="http://schemas.microsoft.com/office/powerpoint/2010/main" val="2719611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Automation Metrics</a:t>
            </a:r>
            <a:endParaRPr lang="en-US" dirty="0"/>
          </a:p>
        </p:txBody>
      </p:sp>
      <p:sp>
        <p:nvSpPr>
          <p:cNvPr id="5" name="Text Placeholder 4"/>
          <p:cNvSpPr>
            <a:spLocks noGrp="1"/>
          </p:cNvSpPr>
          <p:nvPr>
            <p:ph type="body" sz="quarter" idx="10"/>
          </p:nvPr>
        </p:nvSpPr>
        <p:spPr>
          <a:xfrm>
            <a:off x="685800" y="1447800"/>
            <a:ext cx="7772400" cy="762000"/>
          </a:xfrm>
        </p:spPr>
        <p:txBody>
          <a:bodyPr/>
          <a:lstStyle/>
          <a:p>
            <a:pPr marL="0" lvl="0" indent="0">
              <a:buNone/>
            </a:pPr>
            <a:r>
              <a:rPr lang="en-US" dirty="0" smtClean="0"/>
              <a:t>Pass Fail Ratio: % </a:t>
            </a:r>
            <a:r>
              <a:rPr lang="en-US" dirty="0"/>
              <a:t>of test passed vs. test failed</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778" y="2743200"/>
            <a:ext cx="6743022" cy="126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870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Automation - Test Result Trends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075" y="2138363"/>
            <a:ext cx="7404525" cy="319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8939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Metrics to Measure Change in People, Process and Technology</a:t>
            </a:r>
            <a:endParaRPr lang="en-US" dirty="0"/>
          </a:p>
        </p:txBody>
      </p:sp>
    </p:spTree>
    <p:extLst>
      <p:ext uri="{BB962C8B-B14F-4D97-AF65-F5344CB8AC3E}">
        <p14:creationId xmlns:p14="http://schemas.microsoft.com/office/powerpoint/2010/main" val="4280704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People</a:t>
            </a:r>
            <a:endParaRPr lang="en-US" dirty="0"/>
          </a:p>
        </p:txBody>
      </p:sp>
      <p:graphicFrame>
        <p:nvGraphicFramePr>
          <p:cNvPr id="5" name="Diagram 4"/>
          <p:cNvGraphicFramePr/>
          <p:nvPr>
            <p:extLst>
              <p:ext uri="{D42A27DB-BD31-4B8C-83A1-F6EECF244321}">
                <p14:modId xmlns:p14="http://schemas.microsoft.com/office/powerpoint/2010/main" val="3348998013"/>
              </p:ext>
            </p:extLst>
          </p:nvPr>
        </p:nvGraphicFramePr>
        <p:xfrm>
          <a:off x="838200" y="1625600"/>
          <a:ext cx="76200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38200" y="1295400"/>
            <a:ext cx="7162800" cy="1077218"/>
          </a:xfrm>
          <a:prstGeom prst="rect">
            <a:avLst/>
          </a:prstGeom>
          <a:noFill/>
        </p:spPr>
        <p:txBody>
          <a:bodyPr wrap="square" rtlCol="0">
            <a:spAutoFit/>
          </a:bodyPr>
          <a:lstStyle/>
          <a:p>
            <a:pPr algn="ctr"/>
            <a:r>
              <a:rPr lang="en-US" sz="3200" b="1" dirty="0" smtClean="0"/>
              <a:t>Metrics to measure if a change in person improved  productivity:</a:t>
            </a:r>
            <a:endParaRPr lang="en-US" sz="3200" b="1" dirty="0"/>
          </a:p>
        </p:txBody>
      </p:sp>
    </p:spTree>
    <p:extLst>
      <p:ext uri="{BB962C8B-B14F-4D97-AF65-F5344CB8AC3E}">
        <p14:creationId xmlns:p14="http://schemas.microsoft.com/office/powerpoint/2010/main" val="350231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Rectangle 9"/>
          <p:cNvSpPr>
            <a:spLocks noGrp="1" noChangeArrowheads="1"/>
          </p:cNvSpPr>
          <p:nvPr>
            <p:ph type="title"/>
          </p:nvPr>
        </p:nvSpPr>
        <p:spPr/>
        <p:txBody>
          <a:bodyPr/>
          <a:lstStyle/>
          <a:p>
            <a:r>
              <a:rPr lang="en-US" dirty="0" smtClean="0"/>
              <a:t>Company Overview </a:t>
            </a:r>
            <a:endParaRPr lang="en-US" dirty="0"/>
          </a:p>
        </p:txBody>
      </p:sp>
      <p:sp>
        <p:nvSpPr>
          <p:cNvPr id="8" name="Content Placeholder 2"/>
          <p:cNvSpPr txBox="1">
            <a:spLocks/>
          </p:cNvSpPr>
          <p:nvPr/>
        </p:nvSpPr>
        <p:spPr>
          <a:xfrm>
            <a:off x="4800600" y="1295400"/>
            <a:ext cx="3886200" cy="49530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We offer credible and easy-to-understand information from consumers and experts to help buyers formulate opinions on what to buy, where to buy and how much to pay for a car.</a:t>
            </a:r>
          </a:p>
          <a:p>
            <a:endParaRPr lang="en-US" sz="2000" dirty="0" smtClean="0"/>
          </a:p>
          <a:p>
            <a:r>
              <a:rPr lang="en-US" sz="2000" dirty="0" smtClean="0"/>
              <a:t>Cars.com sees approximately 30 million visits each month.</a:t>
            </a:r>
            <a:endParaRPr lang="en-US" sz="2000" dirty="0"/>
          </a:p>
          <a:p>
            <a:pPr marL="0" indent="0">
              <a:buNone/>
            </a:pPr>
            <a:endParaRPr lang="en-US" sz="2000" dirty="0" smtClean="0"/>
          </a:p>
          <a:p>
            <a:r>
              <a:rPr lang="en-US" sz="2000" dirty="0" smtClean="0"/>
              <a:t>We serve as the automotive industry’s digital marketing expert, providing data-driven insights and products to inform marketing strategies and help dealers and manufacturers more effectively  reach in-market car shoppers.</a:t>
            </a:r>
          </a:p>
          <a:p>
            <a:pPr marL="0" indent="0">
              <a:buNone/>
            </a:pPr>
            <a:endParaRPr lang="en-US" sz="2000" dirty="0" smtClean="0"/>
          </a:p>
          <a:p>
            <a:endParaRPr lang="en-US" sz="2000" dirty="0" smtClean="0"/>
          </a:p>
          <a:p>
            <a:pPr marL="0" indent="0">
              <a:buFont typeface="Arial" pitchFamily="34" charset="0"/>
              <a:buNone/>
            </a:pPr>
            <a:endParaRPr lang="en-US" sz="2000" b="1" dirty="0" smtClean="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2300" t="20800" r="22000" b="27334"/>
          <a:stretch/>
        </p:blipFill>
        <p:spPr>
          <a:xfrm>
            <a:off x="370422" y="1905000"/>
            <a:ext cx="4582578" cy="3200400"/>
          </a:xfrm>
          <a:prstGeom prst="rect">
            <a:avLst/>
          </a:prstGeom>
        </p:spPr>
      </p:pic>
    </p:spTree>
    <p:extLst>
      <p:ext uri="{BB962C8B-B14F-4D97-AF65-F5344CB8AC3E}">
        <p14:creationId xmlns:p14="http://schemas.microsoft.com/office/powerpoint/2010/main" val="443139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Process</a:t>
            </a:r>
            <a:endParaRPr lang="en-US" dirty="0"/>
          </a:p>
        </p:txBody>
      </p:sp>
      <p:graphicFrame>
        <p:nvGraphicFramePr>
          <p:cNvPr id="4" name="Diagram 3"/>
          <p:cNvGraphicFramePr/>
          <p:nvPr>
            <p:extLst>
              <p:ext uri="{D42A27DB-BD31-4B8C-83A1-F6EECF244321}">
                <p14:modId xmlns:p14="http://schemas.microsoft.com/office/powerpoint/2010/main" val="2856860056"/>
              </p:ext>
            </p:extLst>
          </p:nvPr>
        </p:nvGraphicFramePr>
        <p:xfrm>
          <a:off x="838200" y="1676400"/>
          <a:ext cx="75438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38200" y="1295400"/>
            <a:ext cx="7162800" cy="1077218"/>
          </a:xfrm>
          <a:prstGeom prst="rect">
            <a:avLst/>
          </a:prstGeom>
          <a:noFill/>
        </p:spPr>
        <p:txBody>
          <a:bodyPr wrap="square" rtlCol="0">
            <a:spAutoFit/>
          </a:bodyPr>
          <a:lstStyle/>
          <a:p>
            <a:pPr algn="ctr"/>
            <a:r>
              <a:rPr lang="en-US" sz="3200" b="1" dirty="0" smtClean="0"/>
              <a:t>Metrics to measure if a change in process improved  productivity:</a:t>
            </a:r>
            <a:endParaRPr lang="en-US" sz="3200" b="1" dirty="0"/>
          </a:p>
        </p:txBody>
      </p:sp>
    </p:spTree>
    <p:extLst>
      <p:ext uri="{BB962C8B-B14F-4D97-AF65-F5344CB8AC3E}">
        <p14:creationId xmlns:p14="http://schemas.microsoft.com/office/powerpoint/2010/main" val="2137005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Text Placeholder 2"/>
          <p:cNvSpPr>
            <a:spLocks noGrp="1"/>
          </p:cNvSpPr>
          <p:nvPr>
            <p:ph type="body" sz="quarter" idx="10"/>
          </p:nvPr>
        </p:nvSpPr>
        <p:spPr>
          <a:xfrm>
            <a:off x="685800" y="1219200"/>
            <a:ext cx="7772400" cy="5029200"/>
          </a:xfrm>
        </p:spPr>
        <p:txBody>
          <a:bodyPr>
            <a:normAutofit/>
          </a:bodyPr>
          <a:lstStyle/>
          <a:p>
            <a:pPr marL="0" lvl="0" indent="0" algn="ctr">
              <a:buNone/>
            </a:pPr>
            <a:r>
              <a:rPr lang="en-US" b="1" dirty="0" smtClean="0"/>
              <a:t>Metrics </a:t>
            </a:r>
            <a:r>
              <a:rPr lang="en-US" b="1" dirty="0"/>
              <a:t>to </a:t>
            </a:r>
            <a:r>
              <a:rPr lang="en-US" b="1" dirty="0" smtClean="0"/>
              <a:t>monitor progress on a </a:t>
            </a:r>
          </a:p>
          <a:p>
            <a:pPr marL="0" lvl="0" indent="0" algn="ctr">
              <a:buNone/>
            </a:pPr>
            <a:r>
              <a:rPr lang="en-US" b="1" dirty="0" smtClean="0"/>
              <a:t>process change:</a:t>
            </a:r>
          </a:p>
          <a:p>
            <a:pPr marL="0" lv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581275"/>
            <a:ext cx="6867525" cy="3667125"/>
          </a:xfrm>
          <a:prstGeom prst="rect">
            <a:avLst/>
          </a:prstGeom>
        </p:spPr>
      </p:pic>
    </p:spTree>
    <p:extLst>
      <p:ext uri="{BB962C8B-B14F-4D97-AF65-F5344CB8AC3E}">
        <p14:creationId xmlns:p14="http://schemas.microsoft.com/office/powerpoint/2010/main" val="23612411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Technology</a:t>
            </a:r>
            <a:endParaRPr lang="en-US" dirty="0"/>
          </a:p>
        </p:txBody>
      </p:sp>
      <p:graphicFrame>
        <p:nvGraphicFramePr>
          <p:cNvPr id="4" name="Diagram 3"/>
          <p:cNvGraphicFramePr/>
          <p:nvPr>
            <p:extLst>
              <p:ext uri="{D42A27DB-BD31-4B8C-83A1-F6EECF244321}">
                <p14:modId xmlns:p14="http://schemas.microsoft.com/office/powerpoint/2010/main" val="2236834908"/>
              </p:ext>
            </p:extLst>
          </p:nvPr>
        </p:nvGraphicFramePr>
        <p:xfrm>
          <a:off x="838200" y="1676400"/>
          <a:ext cx="75438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38200" y="1295400"/>
            <a:ext cx="7162800" cy="1077218"/>
          </a:xfrm>
          <a:prstGeom prst="rect">
            <a:avLst/>
          </a:prstGeom>
          <a:noFill/>
        </p:spPr>
        <p:txBody>
          <a:bodyPr wrap="square" rtlCol="0">
            <a:spAutoFit/>
          </a:bodyPr>
          <a:lstStyle/>
          <a:p>
            <a:pPr algn="ctr"/>
            <a:r>
              <a:rPr lang="en-US" sz="3200" b="1" dirty="0" smtClean="0"/>
              <a:t>Metrics to measure if the introduction of a technology improved productivity:</a:t>
            </a:r>
            <a:endParaRPr lang="en-US" sz="3200" b="1" dirty="0"/>
          </a:p>
        </p:txBody>
      </p:sp>
    </p:spTree>
    <p:extLst>
      <p:ext uri="{BB962C8B-B14F-4D97-AF65-F5344CB8AC3E}">
        <p14:creationId xmlns:p14="http://schemas.microsoft.com/office/powerpoint/2010/main" val="21769544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5029200"/>
            <a:ext cx="6400800" cy="990600"/>
          </a:xfrm>
        </p:spPr>
        <p:txBody>
          <a:bodyPr>
            <a:noAutofit/>
          </a:bodyPr>
          <a:lstStyle/>
          <a:p>
            <a:pPr algn="ctr"/>
            <a:r>
              <a:rPr lang="en-US" sz="3200" dirty="0"/>
              <a:t>Metrics consumed by the QA Group to </a:t>
            </a:r>
            <a:r>
              <a:rPr lang="en-US" sz="3200" dirty="0" smtClean="0"/>
              <a:t>Enhance </a:t>
            </a:r>
            <a:r>
              <a:rPr lang="en-US" sz="3200" dirty="0"/>
              <a:t>the </a:t>
            </a:r>
            <a:r>
              <a:rPr lang="en-US" sz="3200" dirty="0" smtClean="0"/>
              <a:t>Department</a:t>
            </a:r>
            <a:endParaRPr lang="en-US" sz="3200" dirty="0"/>
          </a:p>
        </p:txBody>
      </p:sp>
    </p:spTree>
    <p:extLst>
      <p:ext uri="{BB962C8B-B14F-4D97-AF65-F5344CB8AC3E}">
        <p14:creationId xmlns:p14="http://schemas.microsoft.com/office/powerpoint/2010/main" val="13696760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 All</a:t>
            </a:r>
            <a:endParaRPr lang="en-US" dirty="0"/>
          </a:p>
        </p:txBody>
      </p:sp>
      <p:sp>
        <p:nvSpPr>
          <p:cNvPr id="3" name="Text Placeholder 2"/>
          <p:cNvSpPr>
            <a:spLocks noGrp="1"/>
          </p:cNvSpPr>
          <p:nvPr>
            <p:ph type="body" sz="quarter" idx="10"/>
          </p:nvPr>
        </p:nvSpPr>
        <p:spPr>
          <a:xfrm>
            <a:off x="685800" y="1447800"/>
            <a:ext cx="7772400" cy="5029200"/>
          </a:xfrm>
        </p:spPr>
        <p:txBody>
          <a:bodyPr>
            <a:normAutofit/>
          </a:bodyPr>
          <a:lstStyle/>
          <a:p>
            <a:pPr marL="0" lvl="0" indent="0" algn="ctr">
              <a:buNone/>
            </a:pPr>
            <a:r>
              <a:rPr lang="en-US" b="1" dirty="0" smtClean="0"/>
              <a:t>Control Groups</a:t>
            </a: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362200"/>
            <a:ext cx="508612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96408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QA Process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90600"/>
            <a:ext cx="7060271" cy="5510625"/>
          </a:xfrm>
          <a:prstGeom prst="rect">
            <a:avLst/>
          </a:prstGeom>
        </p:spPr>
      </p:pic>
    </p:spTree>
    <p:extLst>
      <p:ext uri="{BB962C8B-B14F-4D97-AF65-F5344CB8AC3E}">
        <p14:creationId xmlns:p14="http://schemas.microsoft.com/office/powerpoint/2010/main" val="3332978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Down Stream Metrics Consumed by QA </a:t>
            </a:r>
            <a:r>
              <a:rPr lang="en-US" sz="2800" dirty="0"/>
              <a:t>T</a:t>
            </a:r>
            <a:r>
              <a:rPr lang="en-US" sz="2800" dirty="0" smtClean="0"/>
              <a:t>eam</a:t>
            </a:r>
            <a:endParaRPr lang="en-US" sz="2800" dirty="0"/>
          </a:p>
        </p:txBody>
      </p:sp>
      <p:sp>
        <p:nvSpPr>
          <p:cNvPr id="3" name="Text Placeholder 2"/>
          <p:cNvSpPr>
            <a:spLocks noGrp="1"/>
          </p:cNvSpPr>
          <p:nvPr>
            <p:ph type="body" sz="quarter" idx="10"/>
          </p:nvPr>
        </p:nvSpPr>
        <p:spPr>
          <a:xfrm>
            <a:off x="685800" y="1295400"/>
            <a:ext cx="7772400" cy="5105400"/>
          </a:xfrm>
        </p:spPr>
        <p:txBody>
          <a:bodyPr>
            <a:normAutofit/>
          </a:bodyPr>
          <a:lstStyle/>
          <a:p>
            <a:pPr marL="0" lvl="0" indent="0" algn="ctr">
              <a:buNone/>
            </a:pPr>
            <a:r>
              <a:rPr lang="en-US" b="1" dirty="0" smtClean="0"/>
              <a:t>Down Stream = QA Control </a:t>
            </a:r>
            <a:r>
              <a:rPr lang="en-US" b="1" dirty="0"/>
              <a:t>G</a:t>
            </a:r>
            <a:r>
              <a:rPr lang="en-US" b="1" dirty="0" smtClean="0"/>
              <a:t>roup is Support/Business</a:t>
            </a:r>
            <a:endParaRPr lang="en-US" b="1" dirty="0"/>
          </a:p>
        </p:txBody>
      </p:sp>
      <p:graphicFrame>
        <p:nvGraphicFramePr>
          <p:cNvPr id="4" name="Diagram 3"/>
          <p:cNvGraphicFramePr/>
          <p:nvPr>
            <p:extLst>
              <p:ext uri="{D42A27DB-BD31-4B8C-83A1-F6EECF244321}">
                <p14:modId xmlns:p14="http://schemas.microsoft.com/office/powerpoint/2010/main" val="2632154499"/>
              </p:ext>
            </p:extLst>
          </p:nvPr>
        </p:nvGraphicFramePr>
        <p:xfrm>
          <a:off x="914400" y="2819400"/>
          <a:ext cx="73152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66419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Omniture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125464"/>
            <a:ext cx="2286000" cy="5446786"/>
          </a:xfrm>
          <a:prstGeom prst="rect">
            <a:avLst/>
          </a:prstGeom>
        </p:spPr>
      </p:pic>
    </p:spTree>
    <p:extLst>
      <p:ext uri="{BB962C8B-B14F-4D97-AF65-F5344CB8AC3E}">
        <p14:creationId xmlns:p14="http://schemas.microsoft.com/office/powerpoint/2010/main" val="13640517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Omniture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587" y="2076450"/>
            <a:ext cx="8124825" cy="2705100"/>
          </a:xfrm>
          <a:prstGeom prst="rect">
            <a:avLst/>
          </a:prstGeom>
        </p:spPr>
      </p:pic>
    </p:spTree>
    <p:extLst>
      <p:ext uri="{BB962C8B-B14F-4D97-AF65-F5344CB8AC3E}">
        <p14:creationId xmlns:p14="http://schemas.microsoft.com/office/powerpoint/2010/main" val="19451436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 Stream Metrics consumed by the QA team</a:t>
            </a:r>
            <a:endParaRPr lang="en-US" dirty="0"/>
          </a:p>
        </p:txBody>
      </p:sp>
      <p:sp>
        <p:nvSpPr>
          <p:cNvPr id="3" name="Text Placeholder 2"/>
          <p:cNvSpPr>
            <a:spLocks noGrp="1"/>
          </p:cNvSpPr>
          <p:nvPr>
            <p:ph type="body" sz="quarter" idx="10"/>
          </p:nvPr>
        </p:nvSpPr>
        <p:spPr>
          <a:xfrm>
            <a:off x="685800" y="1295400"/>
            <a:ext cx="7772400" cy="5105400"/>
          </a:xfrm>
        </p:spPr>
        <p:txBody>
          <a:bodyPr>
            <a:normAutofit/>
          </a:bodyPr>
          <a:lstStyle/>
          <a:p>
            <a:pPr marL="0" lvl="0" indent="0" algn="ctr">
              <a:buNone/>
            </a:pPr>
            <a:r>
              <a:rPr lang="en-US" b="1" dirty="0" smtClean="0"/>
              <a:t>Up Stream = QA is the Control Group for Product Owners / Business Analysts</a:t>
            </a:r>
            <a:endParaRPr lang="en-US" b="1" dirty="0"/>
          </a:p>
        </p:txBody>
      </p:sp>
      <p:graphicFrame>
        <p:nvGraphicFramePr>
          <p:cNvPr id="4" name="Diagram 3"/>
          <p:cNvGraphicFramePr/>
          <p:nvPr>
            <p:extLst>
              <p:ext uri="{D42A27DB-BD31-4B8C-83A1-F6EECF244321}">
                <p14:modId xmlns:p14="http://schemas.microsoft.com/office/powerpoint/2010/main" val="2445172675"/>
              </p:ext>
            </p:extLst>
          </p:nvPr>
        </p:nvGraphicFramePr>
        <p:xfrm>
          <a:off x="838200" y="2667000"/>
          <a:ext cx="7315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578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Rectangle 9"/>
          <p:cNvSpPr>
            <a:spLocks noGrp="1" noChangeArrowheads="1"/>
          </p:cNvSpPr>
          <p:nvPr>
            <p:ph type="title"/>
          </p:nvPr>
        </p:nvSpPr>
        <p:spPr/>
        <p:txBody>
          <a:bodyPr/>
          <a:lstStyle/>
          <a:p>
            <a:r>
              <a:rPr lang="en-US" dirty="0" smtClean="0"/>
              <a:t>Audiences</a:t>
            </a:r>
            <a:endParaRPr lang="en-US" dirty="0"/>
          </a:p>
        </p:txBody>
      </p:sp>
      <p:sp>
        <p:nvSpPr>
          <p:cNvPr id="4" name="Content Placeholder 2"/>
          <p:cNvSpPr txBox="1">
            <a:spLocks/>
          </p:cNvSpPr>
          <p:nvPr/>
        </p:nvSpPr>
        <p:spPr>
          <a:xfrm>
            <a:off x="6334440" y="2536591"/>
            <a:ext cx="2209800" cy="190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smtClean="0">
                <a:solidFill>
                  <a:srgbClr val="490E6F"/>
                </a:solidFill>
                <a:latin typeface="Calibri" pitchFamily="34" charset="0"/>
                <a:cs typeface="Calibri" pitchFamily="34" charset="0"/>
              </a:rPr>
              <a:t>Customers: </a:t>
            </a:r>
            <a:r>
              <a:rPr lang="en-US" sz="2000" smtClean="0">
                <a:solidFill>
                  <a:srgbClr val="490E6F"/>
                </a:solidFill>
                <a:latin typeface="Calibri" pitchFamily="34" charset="0"/>
                <a:cs typeface="Calibri" pitchFamily="34" charset="0"/>
              </a:rPr>
              <a:t>Delivering revenue for the company</a:t>
            </a:r>
          </a:p>
          <a:p>
            <a:pPr marL="285750" indent="-285750">
              <a:spcBef>
                <a:spcPts val="0"/>
              </a:spcBef>
              <a:spcAft>
                <a:spcPts val="300"/>
              </a:spcAft>
              <a:defRPr/>
            </a:pPr>
            <a:r>
              <a:rPr lang="en-US" sz="1600" smtClean="0"/>
              <a:t>Dealers</a:t>
            </a:r>
          </a:p>
          <a:p>
            <a:pPr marL="285750" indent="-285750">
              <a:spcBef>
                <a:spcPts val="0"/>
              </a:spcBef>
              <a:spcAft>
                <a:spcPts val="300"/>
              </a:spcAft>
              <a:defRPr/>
            </a:pPr>
            <a:r>
              <a:rPr lang="en-US" sz="1600" smtClean="0"/>
              <a:t>OEMs </a:t>
            </a:r>
          </a:p>
          <a:p>
            <a:pPr marL="285750" indent="-285750">
              <a:spcBef>
                <a:spcPts val="0"/>
              </a:spcBef>
              <a:spcAft>
                <a:spcPts val="300"/>
              </a:spcAft>
              <a:defRPr/>
            </a:pPr>
            <a:r>
              <a:rPr lang="en-US" sz="1600" smtClean="0"/>
              <a:t>National Advertisers</a:t>
            </a:r>
            <a:endParaRPr lang="en-US" sz="16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313" y="2547545"/>
            <a:ext cx="1899799" cy="18997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25" y="2536591"/>
            <a:ext cx="1918015" cy="2294096"/>
          </a:xfrm>
          <a:prstGeom prst="rect">
            <a:avLst/>
          </a:prstGeom>
        </p:spPr>
      </p:pic>
      <p:sp>
        <p:nvSpPr>
          <p:cNvPr id="9" name="Content Placeholder 2"/>
          <p:cNvSpPr txBox="1">
            <a:spLocks/>
          </p:cNvSpPr>
          <p:nvPr/>
        </p:nvSpPr>
        <p:spPr>
          <a:xfrm>
            <a:off x="2449643" y="2686648"/>
            <a:ext cx="1969957" cy="15841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rgbClr val="490E6F"/>
                </a:solidFill>
                <a:latin typeface="Calibri" pitchFamily="34" charset="0"/>
                <a:cs typeface="Calibri" pitchFamily="34" charset="0"/>
              </a:rPr>
              <a:t>Consumers: </a:t>
            </a:r>
            <a:r>
              <a:rPr lang="en-US" sz="2000" dirty="0" smtClean="0">
                <a:solidFill>
                  <a:srgbClr val="490E6F"/>
                </a:solidFill>
                <a:latin typeface="Calibri" pitchFamily="34" charset="0"/>
                <a:cs typeface="Calibri" pitchFamily="34" charset="0"/>
              </a:rPr>
              <a:t>Delivering traffic &amp; value to advertisers</a:t>
            </a:r>
          </a:p>
        </p:txBody>
      </p:sp>
    </p:spTree>
    <p:extLst>
      <p:ext uri="{BB962C8B-B14F-4D97-AF65-F5344CB8AC3E}">
        <p14:creationId xmlns:p14="http://schemas.microsoft.com/office/powerpoint/2010/main" val="3814594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 Stream Metrics monitored by the QA team</a:t>
            </a:r>
            <a:endParaRPr lang="en-US" dirty="0"/>
          </a:p>
        </p:txBody>
      </p:sp>
      <p:sp>
        <p:nvSpPr>
          <p:cNvPr id="3" name="Text Placeholder 2"/>
          <p:cNvSpPr>
            <a:spLocks noGrp="1"/>
          </p:cNvSpPr>
          <p:nvPr>
            <p:ph type="body" sz="quarter" idx="10"/>
          </p:nvPr>
        </p:nvSpPr>
        <p:spPr>
          <a:xfrm>
            <a:off x="457200" y="1295400"/>
            <a:ext cx="8001000" cy="5105400"/>
          </a:xfrm>
        </p:spPr>
        <p:txBody>
          <a:bodyPr>
            <a:normAutofit/>
          </a:bodyPr>
          <a:lstStyle/>
          <a:p>
            <a:pPr marL="0" lvl="0" indent="0" algn="ctr">
              <a:buNone/>
            </a:pPr>
            <a:r>
              <a:rPr lang="en-US" b="1" dirty="0" smtClean="0"/>
              <a:t>Up Stream = QA is a Control Group </a:t>
            </a:r>
          </a:p>
          <a:p>
            <a:pPr marL="0" lvl="0" indent="0" algn="ctr">
              <a:buNone/>
            </a:pPr>
            <a:r>
              <a:rPr lang="en-US" b="1" dirty="0" smtClean="0"/>
              <a:t>for the Scrum Masters</a:t>
            </a:r>
          </a:p>
          <a:p>
            <a:pPr marL="0" lvl="0" indent="0">
              <a:buNone/>
            </a:pPr>
            <a:endParaRPr lang="en-US" dirty="0" smtClean="0"/>
          </a:p>
          <a:p>
            <a:pPr marL="0" lvl="0" indent="0">
              <a:buNone/>
            </a:pPr>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val="2557289936"/>
              </p:ext>
            </p:extLst>
          </p:nvPr>
        </p:nvGraphicFramePr>
        <p:xfrm>
          <a:off x="838200" y="2667000"/>
          <a:ext cx="7315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6177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 Stream Metrics monitored by the QA team</a:t>
            </a:r>
            <a:endParaRPr lang="en-US" dirty="0"/>
          </a:p>
        </p:txBody>
      </p:sp>
      <p:sp>
        <p:nvSpPr>
          <p:cNvPr id="3" name="Text Placeholder 2"/>
          <p:cNvSpPr>
            <a:spLocks noGrp="1"/>
          </p:cNvSpPr>
          <p:nvPr>
            <p:ph type="body" sz="quarter" idx="10"/>
          </p:nvPr>
        </p:nvSpPr>
        <p:spPr>
          <a:xfrm>
            <a:off x="457200" y="1295400"/>
            <a:ext cx="8001000" cy="5105400"/>
          </a:xfrm>
        </p:spPr>
        <p:txBody>
          <a:bodyPr>
            <a:normAutofit/>
          </a:bodyPr>
          <a:lstStyle/>
          <a:p>
            <a:pPr marL="0" lvl="0" indent="0" algn="ctr">
              <a:buNone/>
            </a:pPr>
            <a:r>
              <a:rPr lang="en-US" b="1" dirty="0" smtClean="0"/>
              <a:t>Up Stream = QA Control Group </a:t>
            </a:r>
          </a:p>
          <a:p>
            <a:pPr marL="0" lvl="0" indent="0" algn="ctr">
              <a:buNone/>
            </a:pPr>
            <a:r>
              <a:rPr lang="en-US" b="1" dirty="0" smtClean="0"/>
              <a:t>is Development</a:t>
            </a:r>
            <a:endParaRPr lang="en-US" dirty="0" smtClean="0"/>
          </a:p>
          <a:p>
            <a:pPr marL="0" lvl="0" indent="0">
              <a:buNone/>
            </a:pPr>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val="3972934766"/>
              </p:ext>
            </p:extLst>
          </p:nvPr>
        </p:nvGraphicFramePr>
        <p:xfrm>
          <a:off x="838200" y="2667000"/>
          <a:ext cx="7315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64728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Metrics Created by QA Group as Feedback to Other </a:t>
            </a:r>
            <a:r>
              <a:rPr lang="en-US" dirty="0"/>
              <a:t>T</a:t>
            </a:r>
            <a:r>
              <a:rPr lang="en-US" dirty="0" smtClean="0"/>
              <a:t>eams</a:t>
            </a:r>
            <a:endParaRPr lang="en-US" dirty="0"/>
          </a:p>
        </p:txBody>
      </p:sp>
    </p:spTree>
    <p:extLst>
      <p:ext uri="{BB962C8B-B14F-4D97-AF65-F5344CB8AC3E}">
        <p14:creationId xmlns:p14="http://schemas.microsoft.com/office/powerpoint/2010/main" val="27295029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Retrospectives</a:t>
            </a:r>
            <a:endParaRPr lang="en-US" dirty="0"/>
          </a:p>
        </p:txBody>
      </p:sp>
      <p:graphicFrame>
        <p:nvGraphicFramePr>
          <p:cNvPr id="4" name="Diagram 3"/>
          <p:cNvGraphicFramePr/>
          <p:nvPr>
            <p:extLst>
              <p:ext uri="{D42A27DB-BD31-4B8C-83A1-F6EECF244321}">
                <p14:modId xmlns:p14="http://schemas.microsoft.com/office/powerpoint/2010/main" val="1878964738"/>
              </p:ext>
            </p:extLst>
          </p:nvPr>
        </p:nvGraphicFramePr>
        <p:xfrm>
          <a:off x="457200" y="1397000"/>
          <a:ext cx="8229600"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9693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Metrics - Management</a:t>
            </a:r>
            <a:endParaRPr lang="en-US" dirty="0"/>
          </a:p>
        </p:txBody>
      </p:sp>
      <p:graphicFrame>
        <p:nvGraphicFramePr>
          <p:cNvPr id="4" name="Diagram 3"/>
          <p:cNvGraphicFramePr/>
          <p:nvPr>
            <p:extLst>
              <p:ext uri="{D42A27DB-BD31-4B8C-83A1-F6EECF244321}">
                <p14:modId xmlns:p14="http://schemas.microsoft.com/office/powerpoint/2010/main" val="2527809653"/>
              </p:ext>
            </p:extLst>
          </p:nvPr>
        </p:nvGraphicFramePr>
        <p:xfrm>
          <a:off x="1524000" y="1651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07453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Chargebacks</a:t>
            </a:r>
            <a:endParaRPr lang="en-US" dirty="0"/>
          </a:p>
        </p:txBody>
      </p:sp>
      <p:graphicFrame>
        <p:nvGraphicFramePr>
          <p:cNvPr id="4" name="Diagram 3"/>
          <p:cNvGraphicFramePr/>
          <p:nvPr>
            <p:extLst>
              <p:ext uri="{D42A27DB-BD31-4B8C-83A1-F6EECF244321}">
                <p14:modId xmlns:p14="http://schemas.microsoft.com/office/powerpoint/2010/main" val="3196792181"/>
              </p:ext>
            </p:extLst>
          </p:nvPr>
        </p:nvGraphicFramePr>
        <p:xfrm>
          <a:off x="533400" y="1397000"/>
          <a:ext cx="81534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15941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Tree>
    <p:extLst>
      <p:ext uri="{BB962C8B-B14F-4D97-AF65-F5344CB8AC3E}">
        <p14:creationId xmlns:p14="http://schemas.microsoft.com/office/powerpoint/2010/main" val="22650845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graphicFrame>
        <p:nvGraphicFramePr>
          <p:cNvPr id="4" name="Diagram 3"/>
          <p:cNvGraphicFramePr/>
          <p:nvPr>
            <p:extLst>
              <p:ext uri="{D42A27DB-BD31-4B8C-83A1-F6EECF244321}">
                <p14:modId xmlns:p14="http://schemas.microsoft.com/office/powerpoint/2010/main" val="3850105108"/>
              </p:ext>
            </p:extLst>
          </p:nvPr>
        </p:nvGraphicFramePr>
        <p:xfrm>
          <a:off x="838200" y="1397000"/>
          <a:ext cx="72390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6172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Rectangle 9"/>
          <p:cNvSpPr>
            <a:spLocks noGrp="1" noChangeArrowheads="1"/>
          </p:cNvSpPr>
          <p:nvPr>
            <p:ph type="title"/>
          </p:nvPr>
        </p:nvSpPr>
        <p:spPr/>
        <p:txBody>
          <a:bodyPr>
            <a:normAutofit/>
          </a:bodyPr>
          <a:lstStyle/>
          <a:p>
            <a:r>
              <a:rPr lang="en-US" dirty="0" smtClean="0"/>
              <a:t>Questions?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850" y="1543050"/>
            <a:ext cx="4171950" cy="4171950"/>
          </a:xfrm>
          <a:prstGeom prst="rect">
            <a:avLst/>
          </a:prstGeom>
        </p:spPr>
      </p:pic>
    </p:spTree>
    <p:extLst>
      <p:ext uri="{BB962C8B-B14F-4D97-AF65-F5344CB8AC3E}">
        <p14:creationId xmlns:p14="http://schemas.microsoft.com/office/powerpoint/2010/main" val="3037567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1905001"/>
            <a:ext cx="7391400" cy="4724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4000" b="1" dirty="0" smtClean="0"/>
          </a:p>
          <a:p>
            <a:pPr marL="0" indent="0" algn="ctr">
              <a:buNone/>
            </a:pPr>
            <a:r>
              <a:rPr lang="en-US" sz="4000" dirty="0" smtClean="0"/>
              <a:t>Thank </a:t>
            </a:r>
            <a:r>
              <a:rPr lang="en-US" sz="4000" dirty="0"/>
              <a:t>you for the opportunity!</a:t>
            </a:r>
            <a:br>
              <a:rPr lang="en-US" sz="4000" dirty="0"/>
            </a:br>
            <a:r>
              <a:rPr lang="en-US" sz="4000" dirty="0"/>
              <a:t/>
            </a:r>
            <a:br>
              <a:rPr lang="en-US" sz="4000" dirty="0"/>
            </a:br>
            <a:r>
              <a:rPr lang="en-US" sz="3600" dirty="0"/>
              <a:t/>
            </a:r>
            <a:br>
              <a:rPr lang="en-US" sz="3600" dirty="0"/>
            </a:br>
            <a:r>
              <a:rPr lang="en-US" sz="1800" dirty="0" smtClean="0"/>
              <a:t>Helene Astier</a:t>
            </a:r>
            <a:r>
              <a:rPr lang="en-US" sz="1800" dirty="0"/>
              <a:t/>
            </a:r>
            <a:br>
              <a:rPr lang="en-US" sz="1800" dirty="0"/>
            </a:br>
            <a:r>
              <a:rPr lang="en-US" sz="1800" dirty="0" smtClean="0"/>
              <a:t>Quality Assurance Manager</a:t>
            </a:r>
            <a:r>
              <a:rPr lang="en-US" sz="1800" dirty="0"/>
              <a:t/>
            </a:r>
            <a:br>
              <a:rPr lang="en-US" sz="1800" dirty="0"/>
            </a:br>
            <a:r>
              <a:rPr lang="en-US" sz="1800" dirty="0" smtClean="0">
                <a:hlinkClick r:id="rId3"/>
              </a:rPr>
              <a:t>hastier@cars.com</a:t>
            </a:r>
            <a:endParaRPr lang="en-US" sz="1800" dirty="0" smtClean="0"/>
          </a:p>
          <a:p>
            <a:pPr marL="0" indent="0" algn="ctr">
              <a:buNone/>
            </a:pPr>
            <a:r>
              <a:rPr lang="en-US" sz="1800" dirty="0" smtClean="0"/>
              <a:t>312 898 2550</a:t>
            </a:r>
            <a:endParaRPr lang="en-US" sz="1800" b="1" dirty="0" smtClean="0"/>
          </a:p>
        </p:txBody>
      </p:sp>
    </p:spTree>
    <p:extLst>
      <p:ext uri="{BB962C8B-B14F-4D97-AF65-F5344CB8AC3E}">
        <p14:creationId xmlns:p14="http://schemas.microsoft.com/office/powerpoint/2010/main" val="139705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24400"/>
            <a:ext cx="7772400" cy="1470025"/>
          </a:xfrm>
        </p:spPr>
        <p:txBody>
          <a:bodyPr>
            <a:normAutofit fontScale="90000"/>
          </a:bodyPr>
          <a:lstStyle/>
          <a:p>
            <a:r>
              <a:rPr lang="en-US" dirty="0" smtClean="0"/>
              <a:t/>
            </a:r>
            <a:br>
              <a:rPr lang="en-US" dirty="0" smtClean="0"/>
            </a:br>
            <a:r>
              <a:rPr lang="en-US" dirty="0"/>
              <a:t/>
            </a:r>
            <a:br>
              <a:rPr lang="en-US" dirty="0"/>
            </a:br>
            <a:r>
              <a:rPr lang="en-US" dirty="0" smtClean="0"/>
              <a:t>Introduction / Definitions</a:t>
            </a:r>
            <a:r>
              <a:rPr lang="en-US" dirty="0"/>
              <a:t/>
            </a:r>
            <a:br>
              <a:rPr lang="en-US" dirty="0"/>
            </a:br>
            <a:endParaRPr lang="en-US" dirty="0"/>
          </a:p>
        </p:txBody>
      </p:sp>
      <p:sp>
        <p:nvSpPr>
          <p:cNvPr id="4" name="Slide Number Placeholder 3"/>
          <p:cNvSpPr>
            <a:spLocks noGrp="1"/>
          </p:cNvSpPr>
          <p:nvPr>
            <p:ph type="sldNum" sz="quarter" idx="4294967295"/>
          </p:nvPr>
        </p:nvSpPr>
        <p:spPr>
          <a:xfrm>
            <a:off x="7010400" y="6415088"/>
            <a:ext cx="2133600" cy="136525"/>
          </a:xfrm>
        </p:spPr>
        <p:txBody>
          <a:bodyPr/>
          <a:lstStyle/>
          <a:p>
            <a:fld id="{742FF22D-17C1-45FD-A795-0499BA72EDC7}" type="slidenum">
              <a:rPr lang="en-US" smtClean="0"/>
              <a:pPr/>
              <a:t>7</a:t>
            </a:fld>
            <a:endParaRPr lang="en-US" dirty="0"/>
          </a:p>
        </p:txBody>
      </p:sp>
    </p:spTree>
    <p:extLst>
      <p:ext uri="{BB962C8B-B14F-4D97-AF65-F5344CB8AC3E}">
        <p14:creationId xmlns:p14="http://schemas.microsoft.com/office/powerpoint/2010/main" val="3459562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Metric vs. Good Metric</a:t>
            </a:r>
            <a:endParaRPr lang="en-US" dirty="0"/>
          </a:p>
        </p:txBody>
      </p:sp>
    </p:spTree>
    <p:extLst>
      <p:ext uri="{BB962C8B-B14F-4D97-AF65-F5344CB8AC3E}">
        <p14:creationId xmlns:p14="http://schemas.microsoft.com/office/powerpoint/2010/main" val="23179264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 what the metric means!</a:t>
            </a:r>
            <a:endParaRPr lang="en-US" dirty="0"/>
          </a:p>
        </p:txBody>
      </p:sp>
    </p:spTree>
    <p:extLst>
      <p:ext uri="{BB962C8B-B14F-4D97-AF65-F5344CB8AC3E}">
        <p14:creationId xmlns:p14="http://schemas.microsoft.com/office/powerpoint/2010/main" val="3437593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685800" y="1447800"/>
            <a:ext cx="7772400" cy="4419600"/>
          </a:xfrm>
        </p:spPr>
        <p:txBody>
          <a:bodyPr>
            <a:normAutofit fontScale="85000" lnSpcReduction="20000"/>
          </a:bodyPr>
          <a:lstStyle/>
          <a:p>
            <a:r>
              <a:rPr lang="en-US" dirty="0" smtClean="0"/>
              <a:t>Introduction / Definitions</a:t>
            </a:r>
          </a:p>
          <a:p>
            <a:r>
              <a:rPr lang="en-US" dirty="0" smtClean="0"/>
              <a:t>QA Department Metrics</a:t>
            </a:r>
          </a:p>
          <a:p>
            <a:pPr lvl="1">
              <a:buFont typeface="Calibri" panose="020F0502020204030204" pitchFamily="34" charset="0"/>
              <a:buChar char="⁻"/>
            </a:pPr>
            <a:r>
              <a:rPr lang="en-US" dirty="0" smtClean="0"/>
              <a:t>People </a:t>
            </a:r>
          </a:p>
          <a:p>
            <a:pPr lvl="1">
              <a:buFont typeface="Calibri" panose="020F0502020204030204" pitchFamily="34" charset="0"/>
              <a:buChar char="⁻"/>
            </a:pPr>
            <a:r>
              <a:rPr lang="en-US" dirty="0" smtClean="0"/>
              <a:t>Process </a:t>
            </a:r>
          </a:p>
          <a:p>
            <a:pPr lvl="1">
              <a:buFont typeface="Calibri" panose="020F0502020204030204" pitchFamily="34" charset="0"/>
              <a:buChar char="⁻"/>
            </a:pPr>
            <a:r>
              <a:rPr lang="en-US" dirty="0" smtClean="0"/>
              <a:t>Technology</a:t>
            </a:r>
          </a:p>
          <a:p>
            <a:r>
              <a:rPr lang="en-US" dirty="0"/>
              <a:t>Metrics to Measure Change in People, Process and </a:t>
            </a:r>
            <a:r>
              <a:rPr lang="en-US" dirty="0" smtClean="0"/>
              <a:t>Technology</a:t>
            </a:r>
          </a:p>
          <a:p>
            <a:r>
              <a:rPr lang="en-US" dirty="0" smtClean="0"/>
              <a:t>Metrics consumed by the QA Group to enhance the department</a:t>
            </a:r>
          </a:p>
          <a:p>
            <a:r>
              <a:rPr lang="en-US" dirty="0"/>
              <a:t>Metrics Created by QA Group as Feedback to Other Teams</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441156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9725" y="4667656"/>
            <a:ext cx="2700337" cy="1866087"/>
          </a:xfrm>
          <a:prstGeom prst="rect">
            <a:avLst/>
          </a:prstGeom>
        </p:spPr>
      </p:pic>
      <p:sp>
        <p:nvSpPr>
          <p:cNvPr id="2" name="Title 1"/>
          <p:cNvSpPr>
            <a:spLocks noGrp="1"/>
          </p:cNvSpPr>
          <p:nvPr>
            <p:ph type="title"/>
          </p:nvPr>
        </p:nvSpPr>
        <p:spPr/>
        <p:txBody>
          <a:bodyPr/>
          <a:lstStyle/>
          <a:p>
            <a:r>
              <a:rPr lang="en-US" dirty="0" smtClean="0"/>
              <a:t>Metrics – Everywhere!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143000"/>
            <a:ext cx="3808613" cy="26293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049" y="1143000"/>
            <a:ext cx="3742362" cy="2362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799" y="4631356"/>
            <a:ext cx="2565761" cy="192184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4724400"/>
            <a:ext cx="3164125" cy="17526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1213" y="3124200"/>
            <a:ext cx="5081587" cy="1914365"/>
          </a:xfrm>
          <a:prstGeom prst="rect">
            <a:avLst/>
          </a:prstGeom>
        </p:spPr>
      </p:pic>
    </p:spTree>
    <p:extLst>
      <p:ext uri="{BB962C8B-B14F-4D97-AF65-F5344CB8AC3E}">
        <p14:creationId xmlns:p14="http://schemas.microsoft.com/office/powerpoint/2010/main" val="4168224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Cars.com 2013 PowerPoint Template - 2">
  <a:themeElements>
    <a:clrScheme name="Cars.com Color Palette">
      <a:dk1>
        <a:sysClr val="windowText" lastClr="000000"/>
      </a:dk1>
      <a:lt1>
        <a:sysClr val="window" lastClr="FFFFFF"/>
      </a:lt1>
      <a:dk2>
        <a:srgbClr val="532380"/>
      </a:dk2>
      <a:lt2>
        <a:srgbClr val="EEECE1"/>
      </a:lt2>
      <a:accent1>
        <a:srgbClr val="77A1AA"/>
      </a:accent1>
      <a:accent2>
        <a:srgbClr val="5C707C"/>
      </a:accent2>
      <a:accent3>
        <a:srgbClr val="7B2B83"/>
      </a:accent3>
      <a:accent4>
        <a:srgbClr val="250858"/>
      </a:accent4>
      <a:accent5>
        <a:srgbClr val="3A4951"/>
      </a:accent5>
      <a:accent6>
        <a:srgbClr val="00A1A4"/>
      </a:accent6>
      <a:hlink>
        <a:srgbClr val="93A44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1609</TotalTime>
  <Words>2798</Words>
  <Application>Microsoft Office PowerPoint</Application>
  <PresentationFormat>On-screen Show (4:3)</PresentationFormat>
  <Paragraphs>499</Paragraphs>
  <Slides>71</Slides>
  <Notes>37</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Cars.com 2013 PowerPoint Template - 2</vt:lpstr>
      <vt:lpstr>  Creating Useful Metrics to Provide Quality Software </vt:lpstr>
      <vt:lpstr>Introduction</vt:lpstr>
      <vt:lpstr>About the Presenter</vt:lpstr>
      <vt:lpstr>Company Overview </vt:lpstr>
      <vt:lpstr>Company Overview </vt:lpstr>
      <vt:lpstr>Audiences</vt:lpstr>
      <vt:lpstr>  Introduction / Definitions </vt:lpstr>
      <vt:lpstr>Agenda</vt:lpstr>
      <vt:lpstr>Metrics – Everywhere!</vt:lpstr>
      <vt:lpstr>Metrics - Definition</vt:lpstr>
      <vt:lpstr>Trends - Definition</vt:lpstr>
      <vt:lpstr>Benchmark - Definition</vt:lpstr>
      <vt:lpstr>Metrics/Trends/Benchmarks - Purpose</vt:lpstr>
      <vt:lpstr>Stakeholders</vt:lpstr>
      <vt:lpstr>Soft Metrics vs. Hard Metrics</vt:lpstr>
      <vt:lpstr>Complexity of Metrics</vt:lpstr>
      <vt:lpstr>Types of Metrics</vt:lpstr>
      <vt:lpstr>How to Get Efficient Metrics</vt:lpstr>
      <vt:lpstr>Metrics – Company Maturity</vt:lpstr>
      <vt:lpstr>QA Department Metrics People. Process. Technology.</vt:lpstr>
      <vt:lpstr>People</vt:lpstr>
      <vt:lpstr>Team Composition - The Agile Pyramid </vt:lpstr>
      <vt:lpstr>Planning Teams</vt:lpstr>
      <vt:lpstr>Planning Teams</vt:lpstr>
      <vt:lpstr>Manual </vt:lpstr>
      <vt:lpstr>Automation</vt:lpstr>
      <vt:lpstr>People - Automation</vt:lpstr>
      <vt:lpstr>Process</vt:lpstr>
      <vt:lpstr>The QA Process</vt:lpstr>
      <vt:lpstr>QA Process</vt:lpstr>
      <vt:lpstr>Manual Feature Testing</vt:lpstr>
      <vt:lpstr>Automation Feature Testing</vt:lpstr>
      <vt:lpstr>Manual and Automation - Regression</vt:lpstr>
      <vt:lpstr>Manual Testing Coverage</vt:lpstr>
      <vt:lpstr>Manual and Automated testing</vt:lpstr>
      <vt:lpstr>Manual and Automated testing</vt:lpstr>
      <vt:lpstr>Automation</vt:lpstr>
      <vt:lpstr>Total Amount of automated test cases</vt:lpstr>
      <vt:lpstr>Number of test cases automated during a certain period</vt:lpstr>
      <vt:lpstr>Number of test cases ready to be automated</vt:lpstr>
      <vt:lpstr>Sprint Behind</vt:lpstr>
      <vt:lpstr>Technology</vt:lpstr>
      <vt:lpstr>Sonar – Automation Health</vt:lpstr>
      <vt:lpstr>PowerPoint Presentation</vt:lpstr>
      <vt:lpstr>Automation Jenkins</vt:lpstr>
      <vt:lpstr>Automation Metrics</vt:lpstr>
      <vt:lpstr>Automation - Test Result Trends</vt:lpstr>
      <vt:lpstr>Metrics to Measure Change in People, Process and Technology</vt:lpstr>
      <vt:lpstr>Change in People</vt:lpstr>
      <vt:lpstr>Change in Process</vt:lpstr>
      <vt:lpstr>Process</vt:lpstr>
      <vt:lpstr>Change in Technology</vt:lpstr>
      <vt:lpstr>Metrics consumed by the QA Group to Enhance the Department</vt:lpstr>
      <vt:lpstr>People - All</vt:lpstr>
      <vt:lpstr>The QA Process</vt:lpstr>
      <vt:lpstr>Down Stream Metrics Consumed by QA Team</vt:lpstr>
      <vt:lpstr>Omniture</vt:lpstr>
      <vt:lpstr>Omniture</vt:lpstr>
      <vt:lpstr>Down Stream Metrics consumed by the QA team</vt:lpstr>
      <vt:lpstr>Up Stream Metrics monitored by the QA team</vt:lpstr>
      <vt:lpstr>Up Stream Metrics monitored by the QA team</vt:lpstr>
      <vt:lpstr>Metrics Created by QA Group as Feedback to Other Teams</vt:lpstr>
      <vt:lpstr>Retrospectives</vt:lpstr>
      <vt:lpstr>Company Metrics - Management</vt:lpstr>
      <vt:lpstr>Chargebacks</vt:lpstr>
      <vt:lpstr>Conclusion</vt:lpstr>
      <vt:lpstr>Conclusion</vt:lpstr>
      <vt:lpstr>Questions?</vt:lpstr>
      <vt:lpstr>PowerPoint Presentation</vt:lpstr>
      <vt:lpstr>Bad Metric vs. Good Metric</vt:lpstr>
      <vt:lpstr>Guess what the metric means!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Influence Study: Key Messages</dc:title>
  <dc:creator>Kerri Noeth</dc:creator>
  <cp:lastModifiedBy>CVTOCCadmin</cp:lastModifiedBy>
  <cp:revision>121</cp:revision>
  <dcterms:created xsi:type="dcterms:W3CDTF">2014-08-06T16:11:58Z</dcterms:created>
  <dcterms:modified xsi:type="dcterms:W3CDTF">2014-10-23T04:10:00Z</dcterms:modified>
</cp:coreProperties>
</file>